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 id="2147483875" r:id="rId2"/>
  </p:sldMasterIdLst>
  <p:notesMasterIdLst>
    <p:notesMasterId r:id="rId24"/>
  </p:notesMasterIdLst>
  <p:sldIdLst>
    <p:sldId id="257" r:id="rId3"/>
    <p:sldId id="262" r:id="rId4"/>
    <p:sldId id="258" r:id="rId5"/>
    <p:sldId id="259" r:id="rId6"/>
    <p:sldId id="260" r:id="rId7"/>
    <p:sldId id="261" r:id="rId8"/>
    <p:sldId id="267" r:id="rId9"/>
    <p:sldId id="268" r:id="rId10"/>
    <p:sldId id="272" r:id="rId11"/>
    <p:sldId id="266" r:id="rId12"/>
    <p:sldId id="265" r:id="rId13"/>
    <p:sldId id="269" r:id="rId14"/>
    <p:sldId id="270" r:id="rId15"/>
    <p:sldId id="271" r:id="rId16"/>
    <p:sldId id="273" r:id="rId17"/>
    <p:sldId id="274" r:id="rId18"/>
    <p:sldId id="275" r:id="rId19"/>
    <p:sldId id="276" r:id="rId20"/>
    <p:sldId id="277" r:id="rId21"/>
    <p:sldId id="278" r:id="rId22"/>
    <p:sldId id="27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691"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C5CD9-0561-4A9C-8763-D30095467B74}"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EC1B-4E9D-4398-959B-760631BA09E5}" type="slidenum">
              <a:rPr lang="en-US" smtClean="0"/>
              <a:t>‹#›</a:t>
            </a:fld>
            <a:endParaRPr lang="en-US"/>
          </a:p>
        </p:txBody>
      </p:sp>
    </p:spTree>
    <p:extLst>
      <p:ext uri="{BB962C8B-B14F-4D97-AF65-F5344CB8AC3E}">
        <p14:creationId xmlns:p14="http://schemas.microsoft.com/office/powerpoint/2010/main" val="102644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fc606ff2e0_1_3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fc606ff2e0_1_3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טהר</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0625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13e57fea0a3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13e57fea0a3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אלי</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gfc606ff2e0_1_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4" name="Google Shape;3304;gfc606ff2e0_1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r" rtl="1">
              <a:spcBef>
                <a:spcPts val="0"/>
              </a:spcBef>
              <a:spcAft>
                <a:spcPts val="0"/>
              </a:spcAft>
              <a:buSzPts val="1100"/>
              <a:buAutoNum type="arabicPeriod"/>
            </a:pPr>
            <a:r>
              <a:rPr lang="en"/>
              <a:t>הדאטה מגיע בצורה מאוד שבורה והצריך המון עיבוד שלו , המידע היה חסר ובגלל שהרבה מהחנויות היו ממש על הגבול בין איזורים סטטיסטיים זה יצר הרבה בלאגן</a:t>
            </a:r>
            <a:endParaRPr/>
          </a:p>
          <a:p>
            <a:pPr marL="457200" lvl="0" indent="-298450" algn="r" rtl="1">
              <a:spcBef>
                <a:spcPts val="0"/>
              </a:spcBef>
              <a:spcAft>
                <a:spcPts val="0"/>
              </a:spcAft>
              <a:buSzPts val="1100"/>
              <a:buAutoNum type="arabicPeriod"/>
            </a:pPr>
            <a:r>
              <a:rPr lang="en"/>
              <a:t>ממבט כללי על האתר שפיתחנו אפשר להסיק המון מסקנות שונות, לגבי הקוראלציה בין קבוצות גיל לבין קטגוריות קשה לקבל החלטה חד משמעית, </a:t>
            </a:r>
            <a:endParaRPr/>
          </a:p>
          <a:p>
            <a:pPr marL="457200" lvl="0" indent="-298450" algn="r" rtl="1">
              <a:spcBef>
                <a:spcPts val="0"/>
              </a:spcBef>
              <a:spcAft>
                <a:spcPts val="0"/>
              </a:spcAft>
              <a:buSzPts val="1100"/>
              <a:buAutoNum type="arabicPeriod"/>
            </a:pPr>
            <a:r>
              <a:rPr lang="en"/>
              <a:t>יש קוראלציה חד משמעית בין כמות החנויות לבין האיזורים הסטטיסטיים, ניתן לראות בבירור כי במרכז תל אביב יש כמות גדולה בהרבה של חנויות מסוגים שונים.</a:t>
            </a:r>
            <a:endParaRPr/>
          </a:p>
          <a:p>
            <a:pPr marL="457200" lvl="0" indent="0" algn="r" rtl="1">
              <a:spcBef>
                <a:spcPts val="0"/>
              </a:spcBef>
              <a:spcAft>
                <a:spcPts val="0"/>
              </a:spcAft>
              <a:buNone/>
            </a:pPr>
            <a:r>
              <a:rPr lang="en"/>
              <a:t>בגלל זה קשה להשוות בין כמות חנויות לבין קבוצות גיל, אבל באופן כללי נראה שהיא אכן קיימת</a:t>
            </a:r>
            <a:endParaRPr/>
          </a:p>
          <a:p>
            <a:pPr marL="457200" lvl="0" indent="0" algn="r" rtl="1">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fc606ff2e0_1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7" name="Google Shape;3707;gfc606ff2e0_1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sz="2400"/>
              <a:t>על מנת לענות על השאלות שהצגנו ביצענו את השלבים הבאים:</a:t>
            </a:r>
            <a:endParaRPr sz="2400"/>
          </a:p>
          <a:p>
            <a:pPr marL="0" lvl="0" indent="0" algn="r" rtl="1">
              <a:spcBef>
                <a:spcPts val="0"/>
              </a:spcBef>
              <a:spcAft>
                <a:spcPts val="0"/>
              </a:spcAft>
              <a:buNone/>
            </a:pPr>
            <a:r>
              <a:rPr lang="en" sz="2400"/>
              <a:t>תחילה מצאנו קבצי דאטה רלוונטים ועיבדנו אותם,</a:t>
            </a:r>
            <a:endParaRPr sz="2400"/>
          </a:p>
          <a:p>
            <a:pPr marL="0" lvl="0" indent="0" algn="r" rtl="1">
              <a:spcBef>
                <a:spcPts val="0"/>
              </a:spcBef>
              <a:spcAft>
                <a:spcPts val="0"/>
              </a:spcAft>
              <a:buNone/>
            </a:pPr>
            <a:r>
              <a:rPr lang="en" sz="2400"/>
              <a:t>לאחר מכן בנינו דף אינטרנט שדרכו ניתן להסיק מסקנות ויזואליות ולבדוק מה הקטגרויות והגילאים הפופלרים באזור מסוים - למשל לבעלי חנויות,</a:t>
            </a:r>
            <a:endParaRPr sz="2400"/>
          </a:p>
          <a:p>
            <a:pPr marL="0" lvl="0" indent="0" algn="r" rtl="1">
              <a:spcBef>
                <a:spcPts val="0"/>
              </a:spcBef>
              <a:spcAft>
                <a:spcPts val="0"/>
              </a:spcAft>
              <a:buNone/>
            </a:pPr>
            <a:r>
              <a:rPr lang="en" sz="2400"/>
              <a:t>ולסיום ניתחו את הדאטה בפייתון על מנת ליצור גרפים ולהבין האם הקשר באמת קיים, וכך להסיק מסקנות</a:t>
            </a:r>
            <a:endParaRPr sz="2400"/>
          </a:p>
          <a:p>
            <a:pPr marL="0" lvl="0" indent="0" algn="r" rtl="1">
              <a:spcBef>
                <a:spcPts val="0"/>
              </a:spcBef>
              <a:spcAft>
                <a:spcPts val="0"/>
              </a:spcAft>
              <a:buNone/>
            </a:pPr>
            <a:r>
              <a:rPr lang="en" sz="2400"/>
              <a:t>טהר</a:t>
            </a:r>
            <a:endParaRPr sz="2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אילת</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en" sz="1900">
                <a:solidFill>
                  <a:schemeClr val="dk1"/>
                </a:solidFill>
              </a:rPr>
              <a:t>אילת </a:t>
            </a:r>
            <a:endParaRPr sz="1900">
              <a:solidFill>
                <a:schemeClr val="dk1"/>
              </a:solidFill>
            </a:endParaRPr>
          </a:p>
          <a:p>
            <a:pPr marL="0" lvl="0" indent="0" algn="r" rtl="1">
              <a:spcBef>
                <a:spcPts val="0"/>
              </a:spcBef>
              <a:spcAft>
                <a:spcPts val="0"/>
              </a:spcAft>
              <a:buClr>
                <a:schemeClr val="dk1"/>
              </a:buClr>
              <a:buSzPts val="1100"/>
              <a:buFont typeface="Arial"/>
              <a:buNone/>
            </a:pPr>
            <a:r>
              <a:rPr lang="en" sz="1900">
                <a:solidFill>
                  <a:schemeClr val="dk1"/>
                </a:solidFill>
              </a:rPr>
              <a:t>על מנת לבצע את הפרויקט היינו זקוקים ל2 קבצי מידע - אחד על החנויות, ואחד על הגילאים. </a:t>
            </a:r>
            <a:endParaRPr sz="1900">
              <a:solidFill>
                <a:schemeClr val="dk1"/>
              </a:solidFill>
            </a:endParaRPr>
          </a:p>
          <a:p>
            <a:pPr marL="0" lvl="0" indent="0" algn="r" rtl="1">
              <a:spcBef>
                <a:spcPts val="0"/>
              </a:spcBef>
              <a:spcAft>
                <a:spcPts val="0"/>
              </a:spcAft>
              <a:buClr>
                <a:schemeClr val="dk1"/>
              </a:buClr>
              <a:buSzPts val="1100"/>
              <a:buFont typeface="Arial"/>
              <a:buNone/>
            </a:pPr>
            <a:r>
              <a:rPr lang="en" sz="1900">
                <a:solidFill>
                  <a:schemeClr val="dk1"/>
                </a:solidFill>
              </a:rPr>
              <a:t>קובץ מסודר וטוב על חנויות הצלחנו למצוא רק באתר של עיריית תל אביב - ולכן התמקדנו בפרויקט בתל אביב. בקובץ הזה נתון לכל חנות שם החנות, הרחוב וקטגוריה עם הסבר קצר על מהות העסק.</a:t>
            </a:r>
            <a:endParaRPr sz="1900">
              <a:solidFill>
                <a:schemeClr val="dk1"/>
              </a:solidFill>
            </a:endParaRPr>
          </a:p>
          <a:p>
            <a:pPr marL="0" lvl="0" indent="0" algn="r" rtl="1">
              <a:spcBef>
                <a:spcPts val="0"/>
              </a:spcBef>
              <a:spcAft>
                <a:spcPts val="0"/>
              </a:spcAft>
              <a:buClr>
                <a:schemeClr val="dk1"/>
              </a:buClr>
              <a:buSzPts val="1100"/>
              <a:buFont typeface="Arial"/>
              <a:buNone/>
            </a:pPr>
            <a:endParaRPr sz="1900">
              <a:solidFill>
                <a:schemeClr val="dk1"/>
              </a:solidFill>
            </a:endParaRPr>
          </a:p>
          <a:p>
            <a:pPr marL="0" lvl="0" indent="0" algn="r" rtl="1">
              <a:spcBef>
                <a:spcPts val="0"/>
              </a:spcBef>
              <a:spcAft>
                <a:spcPts val="0"/>
              </a:spcAft>
              <a:buClr>
                <a:schemeClr val="dk1"/>
              </a:buClr>
              <a:buSzPts val="1100"/>
              <a:buFont typeface="Arial"/>
              <a:buNone/>
            </a:pPr>
            <a:r>
              <a:rPr lang="en" sz="1900">
                <a:solidFill>
                  <a:schemeClr val="dk1"/>
                </a:solidFill>
              </a:rPr>
              <a:t>את מידע על הגילאים לקחנו מהקובץ שהיה בתרגיל הבית.</a:t>
            </a:r>
            <a:endParaRPr sz="1900">
              <a:solidFill>
                <a:schemeClr val="dk1"/>
              </a:solidFill>
            </a:endParaRPr>
          </a:p>
          <a:p>
            <a:pPr marL="0" lvl="0" indent="0" algn="r" rtl="1">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1587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6370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8508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8463667" y="3151390"/>
            <a:ext cx="4929165" cy="4853935"/>
          </a:xfrm>
          <a:prstGeom prst="rect">
            <a:avLst/>
          </a:prstGeom>
          <a:noFill/>
          <a:ln>
            <a:noFill/>
          </a:ln>
        </p:spPr>
      </p:pic>
      <p:pic>
        <p:nvPicPr>
          <p:cNvPr id="11" name="Google Shape;11;p2"/>
          <p:cNvPicPr preferRelativeResize="0"/>
          <p:nvPr/>
        </p:nvPicPr>
        <p:blipFill>
          <a:blip r:embed="rId4">
            <a:alphaModFix amt="41000"/>
          </a:blip>
          <a:stretch>
            <a:fillRect/>
          </a:stretch>
        </p:blipFill>
        <p:spPr>
          <a:xfrm rot="773834">
            <a:off x="6899551" y="4452412"/>
            <a:ext cx="8084468" cy="5236707"/>
          </a:xfrm>
          <a:prstGeom prst="rect">
            <a:avLst/>
          </a:prstGeom>
          <a:noFill/>
          <a:ln>
            <a:noFill/>
          </a:ln>
        </p:spPr>
      </p:pic>
      <p:pic>
        <p:nvPicPr>
          <p:cNvPr id="12" name="Google Shape;12;p2"/>
          <p:cNvPicPr preferRelativeResize="0"/>
          <p:nvPr/>
        </p:nvPicPr>
        <p:blipFill>
          <a:blip r:embed="rId4">
            <a:alphaModFix amt="10000"/>
          </a:blip>
          <a:stretch>
            <a:fillRect/>
          </a:stretch>
        </p:blipFill>
        <p:spPr>
          <a:xfrm rot="3">
            <a:off x="427096" y="-2139939"/>
            <a:ext cx="5632979" cy="3648741"/>
          </a:xfrm>
          <a:prstGeom prst="rect">
            <a:avLst/>
          </a:prstGeom>
          <a:noFill/>
          <a:ln>
            <a:noFill/>
          </a:ln>
        </p:spPr>
      </p:pic>
      <p:pic>
        <p:nvPicPr>
          <p:cNvPr id="13" name="Google Shape;13;p2"/>
          <p:cNvPicPr preferRelativeResize="0"/>
          <p:nvPr/>
        </p:nvPicPr>
        <p:blipFill>
          <a:blip r:embed="rId4">
            <a:alphaModFix amt="10000"/>
          </a:blip>
          <a:stretch>
            <a:fillRect/>
          </a:stretch>
        </p:blipFill>
        <p:spPr>
          <a:xfrm rot="283620">
            <a:off x="3052578" y="755745"/>
            <a:ext cx="11505623" cy="7452777"/>
          </a:xfrm>
          <a:prstGeom prst="rect">
            <a:avLst/>
          </a:prstGeom>
          <a:noFill/>
          <a:ln>
            <a:noFill/>
          </a:ln>
        </p:spPr>
      </p:pic>
      <p:pic>
        <p:nvPicPr>
          <p:cNvPr id="14" name="Google Shape;14;p2"/>
          <p:cNvPicPr preferRelativeResize="0"/>
          <p:nvPr/>
        </p:nvPicPr>
        <p:blipFill>
          <a:blip r:embed="rId3">
            <a:alphaModFix/>
          </a:blip>
          <a:stretch>
            <a:fillRect/>
          </a:stretch>
        </p:blipFill>
        <p:spPr>
          <a:xfrm>
            <a:off x="-1197402" y="-635064"/>
            <a:ext cx="3676633" cy="3620565"/>
          </a:xfrm>
          <a:prstGeom prst="rect">
            <a:avLst/>
          </a:prstGeom>
          <a:noFill/>
          <a:ln>
            <a:noFill/>
          </a:ln>
        </p:spPr>
      </p:pic>
      <p:sp>
        <p:nvSpPr>
          <p:cNvPr id="15" name="Google Shape;15;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844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pic>
        <p:nvPicPr>
          <p:cNvPr id="85" name="Google Shape;85;p1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86" name="Google Shape;86;p11"/>
          <p:cNvPicPr preferRelativeResize="0"/>
          <p:nvPr/>
        </p:nvPicPr>
        <p:blipFill>
          <a:blip r:embed="rId3">
            <a:alphaModFix amt="41000"/>
          </a:blip>
          <a:stretch>
            <a:fillRect/>
          </a:stretch>
        </p:blipFill>
        <p:spPr>
          <a:xfrm rot="-2293798" flipH="1">
            <a:off x="8221859" y="3905183"/>
            <a:ext cx="7229616" cy="4682967"/>
          </a:xfrm>
          <a:prstGeom prst="rect">
            <a:avLst/>
          </a:prstGeom>
          <a:noFill/>
          <a:ln>
            <a:noFill/>
          </a:ln>
        </p:spPr>
      </p:pic>
      <p:pic>
        <p:nvPicPr>
          <p:cNvPr id="87" name="Google Shape;87;p11"/>
          <p:cNvPicPr preferRelativeResize="0"/>
          <p:nvPr/>
        </p:nvPicPr>
        <p:blipFill>
          <a:blip r:embed="rId3">
            <a:alphaModFix amt="41000"/>
          </a:blip>
          <a:stretch>
            <a:fillRect/>
          </a:stretch>
        </p:blipFill>
        <p:spPr>
          <a:xfrm rot="1661591" flipH="1">
            <a:off x="-4320615" y="-2831143"/>
            <a:ext cx="7887928" cy="5109388"/>
          </a:xfrm>
          <a:prstGeom prst="rect">
            <a:avLst/>
          </a:prstGeom>
          <a:noFill/>
          <a:ln>
            <a:noFill/>
          </a:ln>
        </p:spPr>
      </p:pic>
      <p:pic>
        <p:nvPicPr>
          <p:cNvPr id="88" name="Google Shape;88;p11"/>
          <p:cNvPicPr preferRelativeResize="0"/>
          <p:nvPr/>
        </p:nvPicPr>
        <p:blipFill>
          <a:blip r:embed="rId4">
            <a:alphaModFix/>
          </a:blip>
          <a:stretch>
            <a:fillRect/>
          </a:stretch>
        </p:blipFill>
        <p:spPr>
          <a:xfrm>
            <a:off x="-2121296" y="4777897"/>
            <a:ext cx="4844933" cy="4771068"/>
          </a:xfrm>
          <a:prstGeom prst="rect">
            <a:avLst/>
          </a:prstGeom>
          <a:noFill/>
          <a:ln>
            <a:noFill/>
          </a:ln>
        </p:spPr>
      </p:pic>
      <p:pic>
        <p:nvPicPr>
          <p:cNvPr id="89" name="Google Shape;89;p11"/>
          <p:cNvPicPr preferRelativeResize="0"/>
          <p:nvPr/>
        </p:nvPicPr>
        <p:blipFill>
          <a:blip r:embed="rId4">
            <a:alphaModFix/>
          </a:blip>
          <a:stretch>
            <a:fillRect/>
          </a:stretch>
        </p:blipFill>
        <p:spPr>
          <a:xfrm>
            <a:off x="5621534" y="-1344500"/>
            <a:ext cx="3507735" cy="3454267"/>
          </a:xfrm>
          <a:prstGeom prst="rect">
            <a:avLst/>
          </a:prstGeom>
          <a:noFill/>
          <a:ln>
            <a:noFill/>
          </a:ln>
        </p:spPr>
      </p:pic>
      <p:pic>
        <p:nvPicPr>
          <p:cNvPr id="90" name="Google Shape;90;p11"/>
          <p:cNvPicPr preferRelativeResize="0"/>
          <p:nvPr/>
        </p:nvPicPr>
        <p:blipFill>
          <a:blip r:embed="rId4">
            <a:alphaModFix/>
          </a:blip>
          <a:stretch>
            <a:fillRect/>
          </a:stretch>
        </p:blipFill>
        <p:spPr>
          <a:xfrm>
            <a:off x="9895254" y="-1090846"/>
            <a:ext cx="3507735" cy="3454267"/>
          </a:xfrm>
          <a:prstGeom prst="rect">
            <a:avLst/>
          </a:prstGeom>
          <a:noFill/>
          <a:ln>
            <a:noFill/>
          </a:ln>
        </p:spPr>
      </p:pic>
      <p:sp>
        <p:nvSpPr>
          <p:cNvPr id="91" name="Google Shape;91;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2" name="Google Shape;92;p11"/>
          <p:cNvSpPr txBox="1">
            <a:spLocks noGrp="1"/>
          </p:cNvSpPr>
          <p:nvPr>
            <p:ph type="subTitle" idx="1"/>
          </p:nvPr>
        </p:nvSpPr>
        <p:spPr>
          <a:xfrm>
            <a:off x="1428000" y="4345433"/>
            <a:ext cx="9052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67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57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13"/>
          <p:cNvPicPr preferRelativeResize="0"/>
          <p:nvPr/>
        </p:nvPicPr>
        <p:blipFill>
          <a:blip r:embed="rId3">
            <a:alphaModFix amt="41000"/>
          </a:blip>
          <a:stretch>
            <a:fillRect/>
          </a:stretch>
        </p:blipFill>
        <p:spPr>
          <a:xfrm rot="693992">
            <a:off x="1953025" y="5846049"/>
            <a:ext cx="7229616" cy="4682965"/>
          </a:xfrm>
          <a:prstGeom prst="rect">
            <a:avLst/>
          </a:prstGeom>
          <a:noFill/>
          <a:ln>
            <a:noFill/>
          </a:ln>
        </p:spPr>
      </p:pic>
      <p:pic>
        <p:nvPicPr>
          <p:cNvPr id="97" name="Google Shape;97;p13"/>
          <p:cNvPicPr preferRelativeResize="0"/>
          <p:nvPr/>
        </p:nvPicPr>
        <p:blipFill>
          <a:blip r:embed="rId3">
            <a:alphaModFix amt="10000"/>
          </a:blip>
          <a:stretch>
            <a:fillRect/>
          </a:stretch>
        </p:blipFill>
        <p:spPr>
          <a:xfrm rot="192552">
            <a:off x="-4896284" y="-3018755"/>
            <a:ext cx="9293035" cy="6019544"/>
          </a:xfrm>
          <a:prstGeom prst="rect">
            <a:avLst/>
          </a:prstGeom>
          <a:noFill/>
          <a:ln>
            <a:noFill/>
          </a:ln>
        </p:spPr>
      </p:pic>
      <p:pic>
        <p:nvPicPr>
          <p:cNvPr id="98" name="Google Shape;98;p13"/>
          <p:cNvPicPr preferRelativeResize="0"/>
          <p:nvPr/>
        </p:nvPicPr>
        <p:blipFill>
          <a:blip r:embed="rId3">
            <a:alphaModFix amt="10000"/>
          </a:blip>
          <a:stretch>
            <a:fillRect/>
          </a:stretch>
        </p:blipFill>
        <p:spPr>
          <a:xfrm rot="192552">
            <a:off x="8495349" y="-2380755"/>
            <a:ext cx="9293035" cy="6019544"/>
          </a:xfrm>
          <a:prstGeom prst="rect">
            <a:avLst/>
          </a:prstGeom>
          <a:noFill/>
          <a:ln>
            <a:noFill/>
          </a:ln>
        </p:spPr>
      </p:pic>
      <p:pic>
        <p:nvPicPr>
          <p:cNvPr id="99" name="Google Shape;99;p13"/>
          <p:cNvPicPr preferRelativeResize="0"/>
          <p:nvPr/>
        </p:nvPicPr>
        <p:blipFill>
          <a:blip r:embed="rId4">
            <a:alphaModFix/>
          </a:blip>
          <a:stretch>
            <a:fillRect/>
          </a:stretch>
        </p:blipFill>
        <p:spPr>
          <a:xfrm>
            <a:off x="9684601" y="-1211499"/>
            <a:ext cx="3506199" cy="3452700"/>
          </a:xfrm>
          <a:prstGeom prst="rect">
            <a:avLst/>
          </a:prstGeom>
          <a:noFill/>
          <a:ln>
            <a:noFill/>
          </a:ln>
        </p:spPr>
      </p:pic>
      <p:sp>
        <p:nvSpPr>
          <p:cNvPr id="100" name="Google Shape;100;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1" name="Google Shape;101;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3" name="Google Shape;103;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 name="Google Shape;104;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5" name="Google Shape;105;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6" name="Google Shape;106;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7" name="Google Shape;107;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9" name="Google Shape;109;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0" name="Google Shape;110;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52860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13"/>
        <p:cNvGrpSpPr/>
        <p:nvPr/>
      </p:nvGrpSpPr>
      <p:grpSpPr>
        <a:xfrm>
          <a:off x="0" y="0"/>
          <a:ext cx="0" cy="0"/>
          <a:chOff x="0" y="0"/>
          <a:chExt cx="0" cy="0"/>
        </a:xfrm>
      </p:grpSpPr>
      <p:pic>
        <p:nvPicPr>
          <p:cNvPr id="114" name="Google Shape;114;p1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15" name="Google Shape;115;p14"/>
          <p:cNvPicPr preferRelativeResize="0"/>
          <p:nvPr/>
        </p:nvPicPr>
        <p:blipFill>
          <a:blip r:embed="rId3">
            <a:alphaModFix amt="41000"/>
          </a:blip>
          <a:stretch>
            <a:fillRect/>
          </a:stretch>
        </p:blipFill>
        <p:spPr>
          <a:xfrm rot="10106008" flipH="1">
            <a:off x="7328225" y="-3632351"/>
            <a:ext cx="7229616" cy="4682965"/>
          </a:xfrm>
          <a:prstGeom prst="rect">
            <a:avLst/>
          </a:prstGeom>
          <a:noFill/>
          <a:ln>
            <a:noFill/>
          </a:ln>
        </p:spPr>
      </p:pic>
      <p:sp>
        <p:nvSpPr>
          <p:cNvPr id="116" name="Google Shape;116;p14"/>
          <p:cNvSpPr txBox="1">
            <a:spLocks noGrp="1"/>
          </p:cNvSpPr>
          <p:nvPr>
            <p:ph type="title"/>
          </p:nvPr>
        </p:nvSpPr>
        <p:spPr>
          <a:xfrm>
            <a:off x="2569501"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7" name="Google Shape;117;p14"/>
          <p:cNvSpPr txBox="1">
            <a:spLocks noGrp="1"/>
          </p:cNvSpPr>
          <p:nvPr>
            <p:ph type="subTitle" idx="1"/>
          </p:nvPr>
        </p:nvSpPr>
        <p:spPr>
          <a:xfrm>
            <a:off x="25695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18" name="Google Shape;118;p14"/>
          <p:cNvSpPr txBox="1">
            <a:spLocks noGrp="1"/>
          </p:cNvSpPr>
          <p:nvPr>
            <p:ph type="title" idx="2"/>
          </p:nvPr>
        </p:nvSpPr>
        <p:spPr>
          <a:xfrm>
            <a:off x="7707297"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9" name="Google Shape;119;p14"/>
          <p:cNvSpPr txBox="1">
            <a:spLocks noGrp="1"/>
          </p:cNvSpPr>
          <p:nvPr>
            <p:ph type="subTitle" idx="3"/>
          </p:nvPr>
        </p:nvSpPr>
        <p:spPr>
          <a:xfrm>
            <a:off x="77073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0" name="Google Shape;120;p14"/>
          <p:cNvSpPr txBox="1">
            <a:spLocks noGrp="1"/>
          </p:cNvSpPr>
          <p:nvPr>
            <p:ph type="title" idx="4"/>
          </p:nvPr>
        </p:nvSpPr>
        <p:spPr>
          <a:xfrm>
            <a:off x="2569501"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1" name="Google Shape;121;p14"/>
          <p:cNvSpPr txBox="1">
            <a:spLocks noGrp="1"/>
          </p:cNvSpPr>
          <p:nvPr>
            <p:ph type="subTitle" idx="5"/>
          </p:nvPr>
        </p:nvSpPr>
        <p:spPr>
          <a:xfrm>
            <a:off x="25695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2" name="Google Shape;122;p14"/>
          <p:cNvSpPr txBox="1">
            <a:spLocks noGrp="1"/>
          </p:cNvSpPr>
          <p:nvPr>
            <p:ph type="title" idx="6"/>
          </p:nvPr>
        </p:nvSpPr>
        <p:spPr>
          <a:xfrm>
            <a:off x="7707297"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3" name="Google Shape;123;p14"/>
          <p:cNvSpPr txBox="1">
            <a:spLocks noGrp="1"/>
          </p:cNvSpPr>
          <p:nvPr>
            <p:ph type="subTitle" idx="7"/>
          </p:nvPr>
        </p:nvSpPr>
        <p:spPr>
          <a:xfrm>
            <a:off x="77073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4" name="Google Shape;124;p14"/>
          <p:cNvSpPr txBox="1">
            <a:spLocks noGrp="1"/>
          </p:cNvSpPr>
          <p:nvPr>
            <p:ph type="title" idx="8" hasCustomPrompt="1"/>
          </p:nvPr>
        </p:nvSpPr>
        <p:spPr>
          <a:xfrm>
            <a:off x="1178700"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5" name="Google Shape;125;p14"/>
          <p:cNvSpPr txBox="1">
            <a:spLocks noGrp="1"/>
          </p:cNvSpPr>
          <p:nvPr>
            <p:ph type="title" idx="9" hasCustomPrompt="1"/>
          </p:nvPr>
        </p:nvSpPr>
        <p:spPr>
          <a:xfrm>
            <a:off x="1178700"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6" name="Google Shape;126;p14"/>
          <p:cNvSpPr txBox="1">
            <a:spLocks noGrp="1"/>
          </p:cNvSpPr>
          <p:nvPr>
            <p:ph type="title" idx="13" hasCustomPrompt="1"/>
          </p:nvPr>
        </p:nvSpPr>
        <p:spPr>
          <a:xfrm>
            <a:off x="6312267"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7" name="Google Shape;127;p14"/>
          <p:cNvSpPr txBox="1">
            <a:spLocks noGrp="1"/>
          </p:cNvSpPr>
          <p:nvPr>
            <p:ph type="title" idx="14" hasCustomPrompt="1"/>
          </p:nvPr>
        </p:nvSpPr>
        <p:spPr>
          <a:xfrm>
            <a:off x="6312267"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8" name="Google Shape;128;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14"/>
          <p:cNvSpPr txBox="1">
            <a:spLocks noGrp="1"/>
          </p:cNvSpPr>
          <p:nvPr>
            <p:ph type="title" idx="16"/>
          </p:nvPr>
        </p:nvSpPr>
        <p:spPr>
          <a:xfrm>
            <a:off x="2569501"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0" name="Google Shape;130;p14"/>
          <p:cNvSpPr txBox="1">
            <a:spLocks noGrp="1"/>
          </p:cNvSpPr>
          <p:nvPr>
            <p:ph type="subTitle" idx="17"/>
          </p:nvPr>
        </p:nvSpPr>
        <p:spPr>
          <a:xfrm>
            <a:off x="25695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1" name="Google Shape;131;p14"/>
          <p:cNvSpPr txBox="1">
            <a:spLocks noGrp="1"/>
          </p:cNvSpPr>
          <p:nvPr>
            <p:ph type="title" idx="18"/>
          </p:nvPr>
        </p:nvSpPr>
        <p:spPr>
          <a:xfrm>
            <a:off x="7707297"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2" name="Google Shape;132;p14"/>
          <p:cNvSpPr txBox="1">
            <a:spLocks noGrp="1"/>
          </p:cNvSpPr>
          <p:nvPr>
            <p:ph type="subTitle" idx="19"/>
          </p:nvPr>
        </p:nvSpPr>
        <p:spPr>
          <a:xfrm>
            <a:off x="77073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3" name="Google Shape;133;p14"/>
          <p:cNvSpPr txBox="1">
            <a:spLocks noGrp="1"/>
          </p:cNvSpPr>
          <p:nvPr>
            <p:ph type="title" idx="20" hasCustomPrompt="1"/>
          </p:nvPr>
        </p:nvSpPr>
        <p:spPr>
          <a:xfrm>
            <a:off x="1178700"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4" name="Google Shape;134;p14"/>
          <p:cNvSpPr txBox="1">
            <a:spLocks noGrp="1"/>
          </p:cNvSpPr>
          <p:nvPr>
            <p:ph type="title" idx="21" hasCustomPrompt="1"/>
          </p:nvPr>
        </p:nvSpPr>
        <p:spPr>
          <a:xfrm>
            <a:off x="6312267"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6412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5"/>
        <p:cNvGrpSpPr/>
        <p:nvPr/>
      </p:nvGrpSpPr>
      <p:grpSpPr>
        <a:xfrm>
          <a:off x="0" y="0"/>
          <a:ext cx="0" cy="0"/>
          <a:chOff x="0" y="0"/>
          <a:chExt cx="0" cy="0"/>
        </a:xfrm>
      </p:grpSpPr>
      <p:pic>
        <p:nvPicPr>
          <p:cNvPr id="136" name="Google Shape;136;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37" name="Google Shape;137;p15"/>
          <p:cNvPicPr preferRelativeResize="0"/>
          <p:nvPr/>
        </p:nvPicPr>
        <p:blipFill>
          <a:blip r:embed="rId3">
            <a:alphaModFix/>
          </a:blip>
          <a:stretch>
            <a:fillRect/>
          </a:stretch>
        </p:blipFill>
        <p:spPr>
          <a:xfrm>
            <a:off x="-1282001" y="-593678"/>
            <a:ext cx="3506199" cy="3452700"/>
          </a:xfrm>
          <a:prstGeom prst="rect">
            <a:avLst/>
          </a:prstGeom>
          <a:noFill/>
          <a:ln>
            <a:noFill/>
          </a:ln>
        </p:spPr>
      </p:pic>
      <p:pic>
        <p:nvPicPr>
          <p:cNvPr id="138" name="Google Shape;138;p15"/>
          <p:cNvPicPr preferRelativeResize="0"/>
          <p:nvPr/>
        </p:nvPicPr>
        <p:blipFill>
          <a:blip r:embed="rId3">
            <a:alphaModFix/>
          </a:blip>
          <a:stretch>
            <a:fillRect/>
          </a:stretch>
        </p:blipFill>
        <p:spPr>
          <a:xfrm>
            <a:off x="8538723" y="4288100"/>
            <a:ext cx="4853391" cy="4779333"/>
          </a:xfrm>
          <a:prstGeom prst="rect">
            <a:avLst/>
          </a:prstGeom>
          <a:noFill/>
          <a:ln>
            <a:noFill/>
          </a:ln>
        </p:spPr>
      </p:pic>
      <p:pic>
        <p:nvPicPr>
          <p:cNvPr id="139" name="Google Shape;139;p15"/>
          <p:cNvPicPr preferRelativeResize="0"/>
          <p:nvPr/>
        </p:nvPicPr>
        <p:blipFill>
          <a:blip r:embed="rId4">
            <a:alphaModFix amt="41000"/>
          </a:blip>
          <a:stretch>
            <a:fillRect/>
          </a:stretch>
        </p:blipFill>
        <p:spPr>
          <a:xfrm rot="-1251575">
            <a:off x="8757992" y="-3284554"/>
            <a:ext cx="8617717" cy="5582113"/>
          </a:xfrm>
          <a:prstGeom prst="rect">
            <a:avLst/>
          </a:prstGeom>
          <a:noFill/>
          <a:ln>
            <a:noFill/>
          </a:ln>
        </p:spPr>
      </p:pic>
      <p:pic>
        <p:nvPicPr>
          <p:cNvPr id="140" name="Google Shape;140;p15"/>
          <p:cNvPicPr preferRelativeResize="0"/>
          <p:nvPr/>
        </p:nvPicPr>
        <p:blipFill>
          <a:blip r:embed="rId4">
            <a:alphaModFix amt="41000"/>
          </a:blip>
          <a:stretch>
            <a:fillRect/>
          </a:stretch>
        </p:blipFill>
        <p:spPr>
          <a:xfrm rot="2162573">
            <a:off x="-4063328" y="4100657"/>
            <a:ext cx="7957120" cy="5154223"/>
          </a:xfrm>
          <a:prstGeom prst="rect">
            <a:avLst/>
          </a:prstGeom>
          <a:noFill/>
          <a:ln>
            <a:noFill/>
          </a:ln>
        </p:spPr>
      </p:pic>
      <p:pic>
        <p:nvPicPr>
          <p:cNvPr id="141" name="Google Shape;141;p15"/>
          <p:cNvPicPr preferRelativeResize="0"/>
          <p:nvPr/>
        </p:nvPicPr>
        <p:blipFill>
          <a:blip r:embed="rId4">
            <a:alphaModFix amt="10000"/>
          </a:blip>
          <a:stretch>
            <a:fillRect/>
          </a:stretch>
        </p:blipFill>
        <p:spPr>
          <a:xfrm rot="192551">
            <a:off x="2013246" y="-4749084"/>
            <a:ext cx="11880740" cy="7695695"/>
          </a:xfrm>
          <a:prstGeom prst="rect">
            <a:avLst/>
          </a:prstGeom>
          <a:noFill/>
          <a:ln>
            <a:noFill/>
          </a:ln>
        </p:spPr>
      </p:pic>
      <p:sp>
        <p:nvSpPr>
          <p:cNvPr id="142" name="Google Shape;142;p15"/>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5"/>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512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46" name="Google Shape;146;p16"/>
          <p:cNvPicPr preferRelativeResize="0"/>
          <p:nvPr/>
        </p:nvPicPr>
        <p:blipFill>
          <a:blip r:embed="rId3">
            <a:alphaModFix amt="41000"/>
          </a:blip>
          <a:stretch>
            <a:fillRect/>
          </a:stretch>
        </p:blipFill>
        <p:spPr>
          <a:xfrm rot="-136180">
            <a:off x="-5352960" y="-1691998"/>
            <a:ext cx="8098421" cy="5245729"/>
          </a:xfrm>
          <a:prstGeom prst="rect">
            <a:avLst/>
          </a:prstGeom>
          <a:noFill/>
          <a:ln>
            <a:noFill/>
          </a:ln>
        </p:spPr>
      </p:pic>
      <p:pic>
        <p:nvPicPr>
          <p:cNvPr id="147" name="Google Shape;147;p16"/>
          <p:cNvPicPr preferRelativeResize="0"/>
          <p:nvPr/>
        </p:nvPicPr>
        <p:blipFill>
          <a:blip r:embed="rId3">
            <a:alphaModFix amt="10000"/>
          </a:blip>
          <a:stretch>
            <a:fillRect/>
          </a:stretch>
        </p:blipFill>
        <p:spPr>
          <a:xfrm rot="192551">
            <a:off x="-107003" y="759017"/>
            <a:ext cx="11880740" cy="7695695"/>
          </a:xfrm>
          <a:prstGeom prst="rect">
            <a:avLst/>
          </a:prstGeom>
          <a:noFill/>
          <a:ln>
            <a:noFill/>
          </a:ln>
        </p:spPr>
      </p:pic>
      <p:sp>
        <p:nvSpPr>
          <p:cNvPr id="148" name="Google Shape;148;p16"/>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49" name="Google Shape;149;p16"/>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150" name="Google Shape;150;p16"/>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1655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7"/>
          <p:cNvPicPr preferRelativeResize="0"/>
          <p:nvPr/>
        </p:nvPicPr>
        <p:blipFill>
          <a:blip r:embed="rId3">
            <a:alphaModFix amt="41000"/>
          </a:blip>
          <a:stretch>
            <a:fillRect/>
          </a:stretch>
        </p:blipFill>
        <p:spPr>
          <a:xfrm rot="-1518493">
            <a:off x="8556935" y="-3418364"/>
            <a:ext cx="8467035" cy="5484496"/>
          </a:xfrm>
          <a:prstGeom prst="rect">
            <a:avLst/>
          </a:prstGeom>
          <a:noFill/>
          <a:ln>
            <a:noFill/>
          </a:ln>
        </p:spPr>
      </p:pic>
      <p:pic>
        <p:nvPicPr>
          <p:cNvPr id="154" name="Google Shape;154;p17"/>
          <p:cNvPicPr preferRelativeResize="0"/>
          <p:nvPr/>
        </p:nvPicPr>
        <p:blipFill>
          <a:blip r:embed="rId3">
            <a:alphaModFix amt="41000"/>
          </a:blip>
          <a:stretch>
            <a:fillRect/>
          </a:stretch>
        </p:blipFill>
        <p:spPr>
          <a:xfrm rot="2228383">
            <a:off x="-4294067" y="4011171"/>
            <a:ext cx="8467035" cy="5484496"/>
          </a:xfrm>
          <a:prstGeom prst="rect">
            <a:avLst/>
          </a:prstGeom>
          <a:noFill/>
          <a:ln>
            <a:noFill/>
          </a:ln>
        </p:spPr>
      </p:pic>
      <p:pic>
        <p:nvPicPr>
          <p:cNvPr id="155" name="Google Shape;155;p17"/>
          <p:cNvPicPr preferRelativeResize="0"/>
          <p:nvPr/>
        </p:nvPicPr>
        <p:blipFill>
          <a:blip r:embed="rId4">
            <a:alphaModFix/>
          </a:blip>
          <a:stretch>
            <a:fillRect/>
          </a:stretch>
        </p:blipFill>
        <p:spPr>
          <a:xfrm>
            <a:off x="8538723" y="4288100"/>
            <a:ext cx="4853391" cy="4779333"/>
          </a:xfrm>
          <a:prstGeom prst="rect">
            <a:avLst/>
          </a:prstGeom>
          <a:noFill/>
          <a:ln>
            <a:noFill/>
          </a:ln>
        </p:spPr>
      </p:pic>
      <p:pic>
        <p:nvPicPr>
          <p:cNvPr id="156" name="Google Shape;156;p17"/>
          <p:cNvPicPr preferRelativeResize="0"/>
          <p:nvPr/>
        </p:nvPicPr>
        <p:blipFill>
          <a:blip r:embed="rId4">
            <a:alphaModFix/>
          </a:blip>
          <a:stretch>
            <a:fillRect/>
          </a:stretch>
        </p:blipFill>
        <p:spPr>
          <a:xfrm>
            <a:off x="-1282001" y="-593678"/>
            <a:ext cx="3506199" cy="3452700"/>
          </a:xfrm>
          <a:prstGeom prst="rect">
            <a:avLst/>
          </a:prstGeom>
          <a:noFill/>
          <a:ln>
            <a:noFill/>
          </a:ln>
        </p:spPr>
      </p:pic>
      <p:pic>
        <p:nvPicPr>
          <p:cNvPr id="157" name="Google Shape;157;p17"/>
          <p:cNvPicPr preferRelativeResize="0"/>
          <p:nvPr/>
        </p:nvPicPr>
        <p:blipFill>
          <a:blip r:embed="rId3">
            <a:alphaModFix amt="10000"/>
          </a:blip>
          <a:stretch>
            <a:fillRect/>
          </a:stretch>
        </p:blipFill>
        <p:spPr>
          <a:xfrm rot="192551">
            <a:off x="2013246" y="-4749084"/>
            <a:ext cx="11880740" cy="7695695"/>
          </a:xfrm>
          <a:prstGeom prst="rect">
            <a:avLst/>
          </a:prstGeom>
          <a:noFill/>
          <a:ln>
            <a:noFill/>
          </a:ln>
        </p:spPr>
      </p:pic>
      <p:pic>
        <p:nvPicPr>
          <p:cNvPr id="158" name="Google Shape;158;p17"/>
          <p:cNvPicPr preferRelativeResize="0"/>
          <p:nvPr/>
        </p:nvPicPr>
        <p:blipFill>
          <a:blip r:embed="rId3">
            <a:alphaModFix amt="10000"/>
          </a:blip>
          <a:stretch>
            <a:fillRect/>
          </a:stretch>
        </p:blipFill>
        <p:spPr>
          <a:xfrm rot="1088216">
            <a:off x="3635079" y="5646018"/>
            <a:ext cx="11880743" cy="7695695"/>
          </a:xfrm>
          <a:prstGeom prst="rect">
            <a:avLst/>
          </a:prstGeom>
          <a:noFill/>
          <a:ln>
            <a:noFill/>
          </a:ln>
        </p:spPr>
      </p:pic>
      <p:sp>
        <p:nvSpPr>
          <p:cNvPr id="159" name="Google Shape;159;p17"/>
          <p:cNvSpPr txBox="1">
            <a:spLocks noGrp="1"/>
          </p:cNvSpPr>
          <p:nvPr>
            <p:ph type="title"/>
          </p:nvPr>
        </p:nvSpPr>
        <p:spPr>
          <a:xfrm>
            <a:off x="1326551" y="3069467"/>
            <a:ext cx="6040000" cy="17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17"/>
          <p:cNvSpPr txBox="1">
            <a:spLocks noGrp="1"/>
          </p:cNvSpPr>
          <p:nvPr>
            <p:ph type="title" idx="2" hasCustomPrompt="1"/>
          </p:nvPr>
        </p:nvSpPr>
        <p:spPr>
          <a:xfrm>
            <a:off x="3325917" y="15533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1" name="Google Shape;161;p17"/>
          <p:cNvSpPr txBox="1">
            <a:spLocks noGrp="1"/>
          </p:cNvSpPr>
          <p:nvPr>
            <p:ph type="subTitle" idx="1"/>
          </p:nvPr>
        </p:nvSpPr>
        <p:spPr>
          <a:xfrm>
            <a:off x="2292517" y="4905500"/>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699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64" name="Google Shape;164;p18"/>
          <p:cNvPicPr preferRelativeResize="0"/>
          <p:nvPr/>
        </p:nvPicPr>
        <p:blipFill>
          <a:blip r:embed="rId3">
            <a:alphaModFix amt="41000"/>
          </a:blip>
          <a:stretch>
            <a:fillRect/>
          </a:stretch>
        </p:blipFill>
        <p:spPr>
          <a:xfrm rot="1798717" flipH="1">
            <a:off x="-4810168" y="-3424361"/>
            <a:ext cx="8467035" cy="5484496"/>
          </a:xfrm>
          <a:prstGeom prst="rect">
            <a:avLst/>
          </a:prstGeom>
          <a:noFill/>
          <a:ln>
            <a:noFill/>
          </a:ln>
        </p:spPr>
      </p:pic>
      <p:pic>
        <p:nvPicPr>
          <p:cNvPr id="165" name="Google Shape;165;p18"/>
          <p:cNvPicPr preferRelativeResize="0"/>
          <p:nvPr/>
        </p:nvPicPr>
        <p:blipFill>
          <a:blip r:embed="rId3">
            <a:alphaModFix amt="41000"/>
          </a:blip>
          <a:stretch>
            <a:fillRect/>
          </a:stretch>
        </p:blipFill>
        <p:spPr>
          <a:xfrm rot="-2014539" flipH="1">
            <a:off x="8130506" y="4088556"/>
            <a:ext cx="8253321" cy="5346053"/>
          </a:xfrm>
          <a:prstGeom prst="rect">
            <a:avLst/>
          </a:prstGeom>
          <a:noFill/>
          <a:ln>
            <a:noFill/>
          </a:ln>
        </p:spPr>
      </p:pic>
      <p:pic>
        <p:nvPicPr>
          <p:cNvPr id="166" name="Google Shape;166;p18"/>
          <p:cNvPicPr preferRelativeResize="0"/>
          <p:nvPr/>
        </p:nvPicPr>
        <p:blipFill>
          <a:blip r:embed="rId4">
            <a:alphaModFix/>
          </a:blip>
          <a:stretch>
            <a:fillRect/>
          </a:stretch>
        </p:blipFill>
        <p:spPr>
          <a:xfrm>
            <a:off x="-1185728" y="4310130"/>
            <a:ext cx="4853391" cy="4779333"/>
          </a:xfrm>
          <a:prstGeom prst="rect">
            <a:avLst/>
          </a:prstGeom>
          <a:noFill/>
          <a:ln>
            <a:noFill/>
          </a:ln>
        </p:spPr>
      </p:pic>
      <p:pic>
        <p:nvPicPr>
          <p:cNvPr id="167" name="Google Shape;167;p18"/>
          <p:cNvPicPr preferRelativeResize="0"/>
          <p:nvPr/>
        </p:nvPicPr>
        <p:blipFill>
          <a:blip r:embed="rId4">
            <a:alphaModFix/>
          </a:blip>
          <a:stretch>
            <a:fillRect/>
          </a:stretch>
        </p:blipFill>
        <p:spPr>
          <a:xfrm>
            <a:off x="9965062" y="-593678"/>
            <a:ext cx="3506199" cy="3452700"/>
          </a:xfrm>
          <a:prstGeom prst="rect">
            <a:avLst/>
          </a:prstGeom>
          <a:noFill/>
          <a:ln>
            <a:noFill/>
          </a:ln>
        </p:spPr>
      </p:pic>
      <p:sp>
        <p:nvSpPr>
          <p:cNvPr id="168" name="Google Shape;168;p18"/>
          <p:cNvSpPr txBox="1">
            <a:spLocks noGrp="1"/>
          </p:cNvSpPr>
          <p:nvPr>
            <p:ph type="title"/>
          </p:nvPr>
        </p:nvSpPr>
        <p:spPr>
          <a:xfrm>
            <a:off x="5123567" y="3237767"/>
            <a:ext cx="6040000" cy="12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9" name="Google Shape;169;p18"/>
          <p:cNvSpPr txBox="1">
            <a:spLocks noGrp="1"/>
          </p:cNvSpPr>
          <p:nvPr>
            <p:ph type="title" idx="2" hasCustomPrompt="1"/>
          </p:nvPr>
        </p:nvSpPr>
        <p:spPr>
          <a:xfrm>
            <a:off x="7122917" y="17216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8"/>
          <p:cNvSpPr txBox="1">
            <a:spLocks noGrp="1"/>
          </p:cNvSpPr>
          <p:nvPr>
            <p:ph type="subTitle" idx="1"/>
          </p:nvPr>
        </p:nvSpPr>
        <p:spPr>
          <a:xfrm>
            <a:off x="6089517" y="4493767"/>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3420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3" name="Google Shape;173;p19"/>
          <p:cNvPicPr preferRelativeResize="0"/>
          <p:nvPr/>
        </p:nvPicPr>
        <p:blipFill>
          <a:blip r:embed="rId3">
            <a:alphaModFix amt="10000"/>
          </a:blip>
          <a:stretch>
            <a:fillRect/>
          </a:stretch>
        </p:blipFill>
        <p:spPr>
          <a:xfrm rot="129465">
            <a:off x="5119840" y="-3728109"/>
            <a:ext cx="11085721" cy="7180748"/>
          </a:xfrm>
          <a:prstGeom prst="rect">
            <a:avLst/>
          </a:prstGeom>
          <a:noFill/>
          <a:ln>
            <a:noFill/>
          </a:ln>
        </p:spPr>
      </p:pic>
      <p:pic>
        <p:nvPicPr>
          <p:cNvPr id="174" name="Google Shape;174;p19"/>
          <p:cNvPicPr preferRelativeResize="0"/>
          <p:nvPr/>
        </p:nvPicPr>
        <p:blipFill>
          <a:blip r:embed="rId4">
            <a:alphaModFix/>
          </a:blip>
          <a:stretch>
            <a:fillRect/>
          </a:stretch>
        </p:blipFill>
        <p:spPr>
          <a:xfrm>
            <a:off x="8548434" y="994767"/>
            <a:ext cx="2601535" cy="2561868"/>
          </a:xfrm>
          <a:prstGeom prst="rect">
            <a:avLst/>
          </a:prstGeom>
          <a:noFill/>
          <a:ln>
            <a:noFill/>
          </a:ln>
        </p:spPr>
      </p:pic>
      <p:pic>
        <p:nvPicPr>
          <p:cNvPr id="175" name="Google Shape;175;p19"/>
          <p:cNvPicPr preferRelativeResize="0"/>
          <p:nvPr/>
        </p:nvPicPr>
        <p:blipFill>
          <a:blip r:embed="rId3">
            <a:alphaModFix amt="10000"/>
          </a:blip>
          <a:stretch>
            <a:fillRect/>
          </a:stretch>
        </p:blipFill>
        <p:spPr>
          <a:xfrm rot="-302706">
            <a:off x="-270795" y="3183159"/>
            <a:ext cx="11085723" cy="7180748"/>
          </a:xfrm>
          <a:prstGeom prst="rect">
            <a:avLst/>
          </a:prstGeom>
          <a:noFill/>
          <a:ln>
            <a:noFill/>
          </a:ln>
        </p:spPr>
      </p:pic>
      <p:pic>
        <p:nvPicPr>
          <p:cNvPr id="176" name="Google Shape;176;p19"/>
          <p:cNvPicPr preferRelativeResize="0"/>
          <p:nvPr/>
        </p:nvPicPr>
        <p:blipFill>
          <a:blip r:embed="rId4">
            <a:alphaModFix/>
          </a:blip>
          <a:stretch>
            <a:fillRect/>
          </a:stretch>
        </p:blipFill>
        <p:spPr>
          <a:xfrm>
            <a:off x="275667" y="3800967"/>
            <a:ext cx="2674399" cy="2633565"/>
          </a:xfrm>
          <a:prstGeom prst="rect">
            <a:avLst/>
          </a:prstGeom>
          <a:noFill/>
          <a:ln>
            <a:noFill/>
          </a:ln>
        </p:spPr>
      </p:pic>
      <p:sp>
        <p:nvSpPr>
          <p:cNvPr id="177" name="Google Shape;177;p19"/>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8" name="Google Shape;178;p19"/>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9" name="Google Shape;179;p19"/>
          <p:cNvCxnSpPr/>
          <p:nvPr/>
        </p:nvCxnSpPr>
        <p:spPr>
          <a:xfrm>
            <a:off x="4577733" y="4014767"/>
            <a:ext cx="3067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191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0"/>
        <p:cNvGrpSpPr/>
        <p:nvPr/>
      </p:nvGrpSpPr>
      <p:grpSpPr>
        <a:xfrm>
          <a:off x="0" y="0"/>
          <a:ext cx="0" cy="0"/>
          <a:chOff x="0" y="0"/>
          <a:chExt cx="0" cy="0"/>
        </a:xfrm>
      </p:grpSpPr>
      <p:pic>
        <p:nvPicPr>
          <p:cNvPr id="181" name="Google Shape;181;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2" name="Google Shape;1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20"/>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2133"/>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pic>
        <p:nvPicPr>
          <p:cNvPr id="184" name="Google Shape;184;p20"/>
          <p:cNvPicPr preferRelativeResize="0"/>
          <p:nvPr/>
        </p:nvPicPr>
        <p:blipFill>
          <a:blip r:embed="rId3">
            <a:alphaModFix amt="41000"/>
          </a:blip>
          <a:stretch>
            <a:fillRect/>
          </a:stretch>
        </p:blipFill>
        <p:spPr>
          <a:xfrm rot="823647">
            <a:off x="7314813" y="5821157"/>
            <a:ext cx="7453840" cy="4828223"/>
          </a:xfrm>
          <a:prstGeom prst="rect">
            <a:avLst/>
          </a:prstGeom>
          <a:noFill/>
          <a:ln>
            <a:noFill/>
          </a:ln>
        </p:spPr>
      </p:pic>
    </p:spTree>
    <p:extLst>
      <p:ext uri="{BB962C8B-B14F-4D97-AF65-F5344CB8AC3E}">
        <p14:creationId xmlns:p14="http://schemas.microsoft.com/office/powerpoint/2010/main" val="40663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 name="Google Shape;19;p3"/>
          <p:cNvPicPr preferRelativeResize="0"/>
          <p:nvPr/>
        </p:nvPicPr>
        <p:blipFill>
          <a:blip r:embed="rId3">
            <a:alphaModFix amt="41000"/>
          </a:blip>
          <a:stretch>
            <a:fillRect/>
          </a:stretch>
        </p:blipFill>
        <p:spPr>
          <a:xfrm rot="316686">
            <a:off x="7272263" y="-98730"/>
            <a:ext cx="8933572" cy="5786695"/>
          </a:xfrm>
          <a:prstGeom prst="rect">
            <a:avLst/>
          </a:prstGeom>
          <a:noFill/>
          <a:ln>
            <a:noFill/>
          </a:ln>
        </p:spPr>
      </p:pic>
      <p:pic>
        <p:nvPicPr>
          <p:cNvPr id="20" name="Google Shape;20;p3"/>
          <p:cNvPicPr preferRelativeResize="0"/>
          <p:nvPr/>
        </p:nvPicPr>
        <p:blipFill>
          <a:blip r:embed="rId3">
            <a:alphaModFix amt="41000"/>
          </a:blip>
          <a:stretch>
            <a:fillRect/>
          </a:stretch>
        </p:blipFill>
        <p:spPr>
          <a:xfrm rot="316686">
            <a:off x="-1887170" y="-3680830"/>
            <a:ext cx="8933572" cy="5786695"/>
          </a:xfrm>
          <a:prstGeom prst="rect">
            <a:avLst/>
          </a:prstGeom>
          <a:noFill/>
          <a:ln>
            <a:noFill/>
          </a:ln>
        </p:spPr>
      </p:pic>
      <p:pic>
        <p:nvPicPr>
          <p:cNvPr id="21" name="Google Shape;21;p3"/>
          <p:cNvPicPr preferRelativeResize="0"/>
          <p:nvPr/>
        </p:nvPicPr>
        <p:blipFill>
          <a:blip r:embed="rId3">
            <a:alphaModFix amt="10000"/>
          </a:blip>
          <a:stretch>
            <a:fillRect/>
          </a:stretch>
        </p:blipFill>
        <p:spPr>
          <a:xfrm rot="761211">
            <a:off x="3255777" y="1145844"/>
            <a:ext cx="11505624" cy="7452779"/>
          </a:xfrm>
          <a:prstGeom prst="rect">
            <a:avLst/>
          </a:prstGeom>
          <a:noFill/>
          <a:ln>
            <a:noFill/>
          </a:ln>
        </p:spPr>
      </p:pic>
      <p:pic>
        <p:nvPicPr>
          <p:cNvPr id="22" name="Google Shape;22;p3"/>
          <p:cNvPicPr preferRelativeResize="0"/>
          <p:nvPr/>
        </p:nvPicPr>
        <p:blipFill>
          <a:blip r:embed="rId4">
            <a:alphaModFix/>
          </a:blip>
          <a:stretch>
            <a:fillRect/>
          </a:stretch>
        </p:blipFill>
        <p:spPr>
          <a:xfrm>
            <a:off x="8479001" y="4145667"/>
            <a:ext cx="3909300" cy="3849667"/>
          </a:xfrm>
          <a:prstGeom prst="rect">
            <a:avLst/>
          </a:prstGeom>
          <a:noFill/>
          <a:ln>
            <a:noFill/>
          </a:ln>
        </p:spPr>
      </p:pic>
      <p:pic>
        <p:nvPicPr>
          <p:cNvPr id="23" name="Google Shape;23;p3"/>
          <p:cNvPicPr preferRelativeResize="0"/>
          <p:nvPr/>
        </p:nvPicPr>
        <p:blipFill>
          <a:blip r:embed="rId4">
            <a:alphaModFix/>
          </a:blip>
          <a:stretch>
            <a:fillRect/>
          </a:stretch>
        </p:blipFill>
        <p:spPr>
          <a:xfrm>
            <a:off x="7255401" y="499923"/>
            <a:ext cx="3386767" cy="3335099"/>
          </a:xfrm>
          <a:prstGeom prst="rect">
            <a:avLst/>
          </a:prstGeom>
          <a:noFill/>
          <a:ln>
            <a:noFill/>
          </a:ln>
        </p:spPr>
      </p:pic>
      <p:sp>
        <p:nvSpPr>
          <p:cNvPr id="24" name="Google Shape;2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 name="Google Shape;2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96047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Google Shape;187;p21"/>
          <p:cNvPicPr preferRelativeResize="0"/>
          <p:nvPr/>
        </p:nvPicPr>
        <p:blipFill>
          <a:blip r:embed="rId3">
            <a:alphaModFix amt="10000"/>
          </a:blip>
          <a:stretch>
            <a:fillRect/>
          </a:stretch>
        </p:blipFill>
        <p:spPr>
          <a:xfrm rot="-302706">
            <a:off x="4625572" y="-1311274"/>
            <a:ext cx="11085723" cy="7180748"/>
          </a:xfrm>
          <a:prstGeom prst="rect">
            <a:avLst/>
          </a:prstGeom>
          <a:noFill/>
          <a:ln>
            <a:noFill/>
          </a:ln>
        </p:spPr>
      </p:pic>
      <p:pic>
        <p:nvPicPr>
          <p:cNvPr id="188" name="Google Shape;188;p21"/>
          <p:cNvPicPr preferRelativeResize="0"/>
          <p:nvPr/>
        </p:nvPicPr>
        <p:blipFill>
          <a:blip r:embed="rId3">
            <a:alphaModFix amt="41000"/>
          </a:blip>
          <a:stretch>
            <a:fillRect/>
          </a:stretch>
        </p:blipFill>
        <p:spPr>
          <a:xfrm rot="9">
            <a:off x="6958432" y="402012"/>
            <a:ext cx="8501699" cy="5506979"/>
          </a:xfrm>
          <a:prstGeom prst="rect">
            <a:avLst/>
          </a:prstGeom>
          <a:noFill/>
          <a:ln>
            <a:noFill/>
          </a:ln>
        </p:spPr>
      </p:pic>
      <p:pic>
        <p:nvPicPr>
          <p:cNvPr id="189" name="Google Shape;189;p21"/>
          <p:cNvPicPr preferRelativeResize="0"/>
          <p:nvPr/>
        </p:nvPicPr>
        <p:blipFill>
          <a:blip r:embed="rId4">
            <a:alphaModFix/>
          </a:blip>
          <a:stretch>
            <a:fillRect/>
          </a:stretch>
        </p:blipFill>
        <p:spPr>
          <a:xfrm>
            <a:off x="8860668" y="4182768"/>
            <a:ext cx="2831801" cy="2788601"/>
          </a:xfrm>
          <a:prstGeom prst="rect">
            <a:avLst/>
          </a:prstGeom>
          <a:noFill/>
          <a:ln>
            <a:noFill/>
          </a:ln>
        </p:spPr>
      </p:pic>
      <p:pic>
        <p:nvPicPr>
          <p:cNvPr id="190" name="Google Shape;190;p21"/>
          <p:cNvPicPr preferRelativeResize="0"/>
          <p:nvPr/>
        </p:nvPicPr>
        <p:blipFill>
          <a:blip r:embed="rId3">
            <a:alphaModFix amt="41000"/>
          </a:blip>
          <a:stretch>
            <a:fillRect/>
          </a:stretch>
        </p:blipFill>
        <p:spPr>
          <a:xfrm rot="-333559">
            <a:off x="-357935" y="5293248"/>
            <a:ext cx="8501699" cy="5506977"/>
          </a:xfrm>
          <a:prstGeom prst="rect">
            <a:avLst/>
          </a:prstGeom>
          <a:noFill/>
          <a:ln>
            <a:noFill/>
          </a:ln>
        </p:spPr>
      </p:pic>
      <p:sp>
        <p:nvSpPr>
          <p:cNvPr id="191" name="Google Shape;191;p21"/>
          <p:cNvSpPr txBox="1">
            <a:spLocks noGrp="1"/>
          </p:cNvSpPr>
          <p:nvPr>
            <p:ph type="body" idx="1"/>
          </p:nvPr>
        </p:nvSpPr>
        <p:spPr>
          <a:xfrm>
            <a:off x="960000" y="2535000"/>
            <a:ext cx="4762000" cy="291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
        <p:nvSpPr>
          <p:cNvPr id="192" name="Google Shape;192;p21"/>
          <p:cNvSpPr txBox="1">
            <a:spLocks noGrp="1"/>
          </p:cNvSpPr>
          <p:nvPr>
            <p:ph type="title"/>
          </p:nvPr>
        </p:nvSpPr>
        <p:spPr>
          <a:xfrm>
            <a:off x="960000" y="593367"/>
            <a:ext cx="6318800" cy="1468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57571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5" name="Google Shape;195;p22"/>
          <p:cNvPicPr preferRelativeResize="0"/>
          <p:nvPr/>
        </p:nvPicPr>
        <p:blipFill>
          <a:blip r:embed="rId3">
            <a:alphaModFix amt="41000"/>
          </a:blip>
          <a:stretch>
            <a:fillRect/>
          </a:stretch>
        </p:blipFill>
        <p:spPr>
          <a:xfrm rot="-785722">
            <a:off x="8418364" y="-2557420"/>
            <a:ext cx="8501696" cy="5506979"/>
          </a:xfrm>
          <a:prstGeom prst="rect">
            <a:avLst/>
          </a:prstGeom>
          <a:noFill/>
          <a:ln>
            <a:noFill/>
          </a:ln>
        </p:spPr>
      </p:pic>
      <p:pic>
        <p:nvPicPr>
          <p:cNvPr id="196" name="Google Shape;196;p22"/>
          <p:cNvPicPr preferRelativeResize="0"/>
          <p:nvPr/>
        </p:nvPicPr>
        <p:blipFill>
          <a:blip r:embed="rId3">
            <a:alphaModFix amt="41000"/>
          </a:blip>
          <a:stretch>
            <a:fillRect/>
          </a:stretch>
        </p:blipFill>
        <p:spPr>
          <a:xfrm rot="-1281510">
            <a:off x="-5080036" y="3420147"/>
            <a:ext cx="8501696" cy="5506980"/>
          </a:xfrm>
          <a:prstGeom prst="rect">
            <a:avLst/>
          </a:prstGeom>
          <a:noFill/>
          <a:ln>
            <a:noFill/>
          </a:ln>
        </p:spPr>
      </p:pic>
      <p:pic>
        <p:nvPicPr>
          <p:cNvPr id="197" name="Google Shape;197;p22"/>
          <p:cNvPicPr preferRelativeResize="0"/>
          <p:nvPr/>
        </p:nvPicPr>
        <p:blipFill>
          <a:blip r:embed="rId4">
            <a:alphaModFix/>
          </a:blip>
          <a:stretch>
            <a:fillRect/>
          </a:stretch>
        </p:blipFill>
        <p:spPr>
          <a:xfrm>
            <a:off x="262334" y="3769767"/>
            <a:ext cx="2698100" cy="2656933"/>
          </a:xfrm>
          <a:prstGeom prst="rect">
            <a:avLst/>
          </a:prstGeom>
          <a:noFill/>
          <a:ln>
            <a:noFill/>
          </a:ln>
        </p:spPr>
      </p:pic>
      <p:pic>
        <p:nvPicPr>
          <p:cNvPr id="198" name="Google Shape;198;p22"/>
          <p:cNvPicPr preferRelativeResize="0"/>
          <p:nvPr/>
        </p:nvPicPr>
        <p:blipFill>
          <a:blip r:embed="rId4">
            <a:alphaModFix/>
          </a:blip>
          <a:stretch>
            <a:fillRect/>
          </a:stretch>
        </p:blipFill>
        <p:spPr>
          <a:xfrm>
            <a:off x="8503261" y="943150"/>
            <a:ext cx="2698100" cy="2656933"/>
          </a:xfrm>
          <a:prstGeom prst="rect">
            <a:avLst/>
          </a:prstGeom>
          <a:noFill/>
          <a:ln>
            <a:noFill/>
          </a:ln>
        </p:spPr>
      </p:pic>
      <p:pic>
        <p:nvPicPr>
          <p:cNvPr id="199" name="Google Shape;199;p22"/>
          <p:cNvPicPr preferRelativeResize="0"/>
          <p:nvPr/>
        </p:nvPicPr>
        <p:blipFill>
          <a:blip r:embed="rId4">
            <a:alphaModFix/>
          </a:blip>
          <a:stretch>
            <a:fillRect/>
          </a:stretch>
        </p:blipFill>
        <p:spPr>
          <a:xfrm>
            <a:off x="7151232" y="475071"/>
            <a:ext cx="2020568" cy="1989732"/>
          </a:xfrm>
          <a:prstGeom prst="rect">
            <a:avLst/>
          </a:prstGeom>
          <a:noFill/>
          <a:ln>
            <a:noFill/>
          </a:ln>
        </p:spPr>
      </p:pic>
      <p:sp>
        <p:nvSpPr>
          <p:cNvPr id="200" name="Google Shape;200;p22"/>
          <p:cNvSpPr txBox="1">
            <a:spLocks noGrp="1"/>
          </p:cNvSpPr>
          <p:nvPr>
            <p:ph type="title"/>
          </p:nvPr>
        </p:nvSpPr>
        <p:spPr>
          <a:xfrm>
            <a:off x="960000" y="593367"/>
            <a:ext cx="6537600" cy="15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1" name="Google Shape;201;p22"/>
          <p:cNvSpPr txBox="1">
            <a:spLocks noGrp="1"/>
          </p:cNvSpPr>
          <p:nvPr>
            <p:ph type="title" idx="2"/>
          </p:nvPr>
        </p:nvSpPr>
        <p:spPr>
          <a:xfrm>
            <a:off x="6052200" y="2317480"/>
            <a:ext cx="37508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2" name="Google Shape;202;p22"/>
          <p:cNvSpPr txBox="1">
            <a:spLocks noGrp="1"/>
          </p:cNvSpPr>
          <p:nvPr>
            <p:ph type="title" idx="3"/>
          </p:nvPr>
        </p:nvSpPr>
        <p:spPr>
          <a:xfrm>
            <a:off x="6051900" y="4290479"/>
            <a:ext cx="37512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3" name="Google Shape;203;p22"/>
          <p:cNvSpPr txBox="1">
            <a:spLocks noGrp="1"/>
          </p:cNvSpPr>
          <p:nvPr>
            <p:ph type="subTitle" idx="1"/>
          </p:nvPr>
        </p:nvSpPr>
        <p:spPr>
          <a:xfrm>
            <a:off x="6051900" y="5317380"/>
            <a:ext cx="3751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4" name="Google Shape;204;p22"/>
          <p:cNvSpPr txBox="1">
            <a:spLocks noGrp="1"/>
          </p:cNvSpPr>
          <p:nvPr>
            <p:ph type="subTitle" idx="4"/>
          </p:nvPr>
        </p:nvSpPr>
        <p:spPr>
          <a:xfrm>
            <a:off x="6052400" y="3344112"/>
            <a:ext cx="375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9386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07" name="Google Shape;207;p23"/>
          <p:cNvPicPr preferRelativeResize="0"/>
          <p:nvPr/>
        </p:nvPicPr>
        <p:blipFill>
          <a:blip r:embed="rId3">
            <a:alphaModFix/>
          </a:blip>
          <a:stretch>
            <a:fillRect/>
          </a:stretch>
        </p:blipFill>
        <p:spPr>
          <a:xfrm>
            <a:off x="6732389" y="4450892"/>
            <a:ext cx="5070800" cy="4993432"/>
          </a:xfrm>
          <a:prstGeom prst="rect">
            <a:avLst/>
          </a:prstGeom>
          <a:noFill/>
          <a:ln>
            <a:noFill/>
          </a:ln>
        </p:spPr>
      </p:pic>
      <p:pic>
        <p:nvPicPr>
          <p:cNvPr id="208" name="Google Shape;208;p23"/>
          <p:cNvPicPr preferRelativeResize="0"/>
          <p:nvPr/>
        </p:nvPicPr>
        <p:blipFill>
          <a:blip r:embed="rId3">
            <a:alphaModFix/>
          </a:blip>
          <a:stretch>
            <a:fillRect/>
          </a:stretch>
        </p:blipFill>
        <p:spPr>
          <a:xfrm>
            <a:off x="10335401" y="156925"/>
            <a:ext cx="5070800" cy="4993432"/>
          </a:xfrm>
          <a:prstGeom prst="rect">
            <a:avLst/>
          </a:prstGeom>
          <a:noFill/>
          <a:ln>
            <a:noFill/>
          </a:ln>
        </p:spPr>
      </p:pic>
      <p:pic>
        <p:nvPicPr>
          <p:cNvPr id="209" name="Google Shape;209;p23"/>
          <p:cNvPicPr preferRelativeResize="0"/>
          <p:nvPr/>
        </p:nvPicPr>
        <p:blipFill>
          <a:blip r:embed="rId3">
            <a:alphaModFix/>
          </a:blip>
          <a:stretch>
            <a:fillRect/>
          </a:stretch>
        </p:blipFill>
        <p:spPr>
          <a:xfrm>
            <a:off x="6255367" y="-1754600"/>
            <a:ext cx="3623533" cy="3568267"/>
          </a:xfrm>
          <a:prstGeom prst="rect">
            <a:avLst/>
          </a:prstGeom>
          <a:noFill/>
          <a:ln>
            <a:noFill/>
          </a:ln>
        </p:spPr>
      </p:pic>
      <p:pic>
        <p:nvPicPr>
          <p:cNvPr id="210" name="Google Shape;210;p23"/>
          <p:cNvPicPr preferRelativeResize="0"/>
          <p:nvPr/>
        </p:nvPicPr>
        <p:blipFill>
          <a:blip r:embed="rId4">
            <a:alphaModFix amt="41000"/>
          </a:blip>
          <a:stretch>
            <a:fillRect/>
          </a:stretch>
        </p:blipFill>
        <p:spPr>
          <a:xfrm rot="1013012" flipH="1">
            <a:off x="7873328" y="3491681"/>
            <a:ext cx="8501696" cy="5506980"/>
          </a:xfrm>
          <a:prstGeom prst="rect">
            <a:avLst/>
          </a:prstGeom>
          <a:noFill/>
          <a:ln>
            <a:noFill/>
          </a:ln>
        </p:spPr>
      </p:pic>
      <p:sp>
        <p:nvSpPr>
          <p:cNvPr id="211" name="Google Shape;21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2" name="Google Shape;212;p23"/>
          <p:cNvSpPr txBox="1">
            <a:spLocks noGrp="1"/>
          </p:cNvSpPr>
          <p:nvPr>
            <p:ph type="body" idx="1"/>
          </p:nvPr>
        </p:nvSpPr>
        <p:spPr>
          <a:xfrm>
            <a:off x="960000"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3" name="Google Shape;213;p23"/>
          <p:cNvSpPr txBox="1">
            <a:spLocks noGrp="1"/>
          </p:cNvSpPr>
          <p:nvPr>
            <p:ph type="body" idx="2"/>
          </p:nvPr>
        </p:nvSpPr>
        <p:spPr>
          <a:xfrm>
            <a:off x="6161271"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4" name="Google Shape;214;p23"/>
          <p:cNvSpPr txBox="1">
            <a:spLocks noGrp="1"/>
          </p:cNvSpPr>
          <p:nvPr>
            <p:ph type="subTitle" idx="3"/>
          </p:nvPr>
        </p:nvSpPr>
        <p:spPr>
          <a:xfrm>
            <a:off x="960000" y="1628433"/>
            <a:ext cx="10272000" cy="630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42503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pic>
        <p:nvPicPr>
          <p:cNvPr id="216" name="Google Shape;216;p2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17" name="Google Shape;217;p24"/>
          <p:cNvPicPr preferRelativeResize="0"/>
          <p:nvPr/>
        </p:nvPicPr>
        <p:blipFill>
          <a:blip r:embed="rId3">
            <a:alphaModFix/>
          </a:blip>
          <a:stretch>
            <a:fillRect/>
          </a:stretch>
        </p:blipFill>
        <p:spPr>
          <a:xfrm>
            <a:off x="-2025899" y="4887134"/>
            <a:ext cx="3853001" cy="3794167"/>
          </a:xfrm>
          <a:prstGeom prst="rect">
            <a:avLst/>
          </a:prstGeom>
          <a:noFill/>
          <a:ln>
            <a:noFill/>
          </a:ln>
        </p:spPr>
      </p:pic>
      <p:pic>
        <p:nvPicPr>
          <p:cNvPr id="218" name="Google Shape;218;p24"/>
          <p:cNvPicPr preferRelativeResize="0"/>
          <p:nvPr/>
        </p:nvPicPr>
        <p:blipFill>
          <a:blip r:embed="rId3">
            <a:alphaModFix/>
          </a:blip>
          <a:stretch>
            <a:fillRect/>
          </a:stretch>
        </p:blipFill>
        <p:spPr>
          <a:xfrm>
            <a:off x="10096168" y="-1244900"/>
            <a:ext cx="3615299" cy="3560101"/>
          </a:xfrm>
          <a:prstGeom prst="rect">
            <a:avLst/>
          </a:prstGeom>
          <a:noFill/>
          <a:ln>
            <a:noFill/>
          </a:ln>
        </p:spPr>
      </p:pic>
      <p:pic>
        <p:nvPicPr>
          <p:cNvPr id="219" name="Google Shape;219;p24"/>
          <p:cNvPicPr preferRelativeResize="0"/>
          <p:nvPr/>
        </p:nvPicPr>
        <p:blipFill>
          <a:blip r:embed="rId4">
            <a:alphaModFix amt="41000"/>
          </a:blip>
          <a:stretch>
            <a:fillRect/>
          </a:stretch>
        </p:blipFill>
        <p:spPr>
          <a:xfrm rot="1290891">
            <a:off x="-6001439" y="-2434621"/>
            <a:ext cx="8501693" cy="5506981"/>
          </a:xfrm>
          <a:prstGeom prst="rect">
            <a:avLst/>
          </a:prstGeom>
          <a:noFill/>
          <a:ln>
            <a:noFill/>
          </a:ln>
        </p:spPr>
      </p:pic>
      <p:pic>
        <p:nvPicPr>
          <p:cNvPr id="220" name="Google Shape;220;p24"/>
          <p:cNvPicPr preferRelativeResize="0"/>
          <p:nvPr/>
        </p:nvPicPr>
        <p:blipFill>
          <a:blip r:embed="rId4">
            <a:alphaModFix amt="41000"/>
          </a:blip>
          <a:stretch>
            <a:fillRect/>
          </a:stretch>
        </p:blipFill>
        <p:spPr>
          <a:xfrm rot="-730118">
            <a:off x="8465801" y="5348086"/>
            <a:ext cx="7413401" cy="4802031"/>
          </a:xfrm>
          <a:prstGeom prst="rect">
            <a:avLst/>
          </a:prstGeom>
          <a:noFill/>
          <a:ln>
            <a:noFill/>
          </a:ln>
        </p:spPr>
      </p:pic>
      <p:sp>
        <p:nvSpPr>
          <p:cNvPr id="221" name="Google Shape;221;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2" name="Google Shape;222;p24"/>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3" name="Google Shape;223;p24"/>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4" name="Google Shape;224;p24"/>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24"/>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6" name="Google Shape;226;p24"/>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24"/>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04605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pic>
        <p:nvPicPr>
          <p:cNvPr id="229" name="Google Shape;229;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0" name="Google Shape;2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1" name="Google Shape;231;p25"/>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2" name="Google Shape;232;p25"/>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3" name="Google Shape;233;p25"/>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4" name="Google Shape;234;p25"/>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5" name="Google Shape;235;p25"/>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6" name="Google Shape;236;p25"/>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7" name="Google Shape;237;p25"/>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8" name="Google Shape;238;p25"/>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239" name="Google Shape;239;p25"/>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40" name="Google Shape;240;p25"/>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41" name="Google Shape;241;p25"/>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42" name="Google Shape;242;p25"/>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Tree>
    <p:extLst>
      <p:ext uri="{BB962C8B-B14F-4D97-AF65-F5344CB8AC3E}">
        <p14:creationId xmlns:p14="http://schemas.microsoft.com/office/powerpoint/2010/main" val="2654287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245" name="Google Shape;245;p26"/>
          <p:cNvPicPr preferRelativeResize="0"/>
          <p:nvPr/>
        </p:nvPicPr>
        <p:blipFill>
          <a:blip r:embed="rId3">
            <a:alphaModFix amt="41000"/>
          </a:blip>
          <a:stretch>
            <a:fillRect/>
          </a:stretch>
        </p:blipFill>
        <p:spPr>
          <a:xfrm rot="730118" flipH="1">
            <a:off x="-5080299" y="-3026481"/>
            <a:ext cx="7413401" cy="4802031"/>
          </a:xfrm>
          <a:prstGeom prst="rect">
            <a:avLst/>
          </a:prstGeom>
          <a:noFill/>
          <a:ln>
            <a:noFill/>
          </a:ln>
        </p:spPr>
      </p:pic>
      <p:pic>
        <p:nvPicPr>
          <p:cNvPr id="246" name="Google Shape;246;p26"/>
          <p:cNvPicPr preferRelativeResize="0"/>
          <p:nvPr/>
        </p:nvPicPr>
        <p:blipFill>
          <a:blip r:embed="rId4">
            <a:alphaModFix/>
          </a:blip>
          <a:stretch>
            <a:fillRect/>
          </a:stretch>
        </p:blipFill>
        <p:spPr>
          <a:xfrm flipH="1">
            <a:off x="9871060" y="-1342004"/>
            <a:ext cx="3615299" cy="3560101"/>
          </a:xfrm>
          <a:prstGeom prst="rect">
            <a:avLst/>
          </a:prstGeom>
          <a:noFill/>
          <a:ln>
            <a:noFill/>
          </a:ln>
        </p:spPr>
      </p:pic>
      <p:pic>
        <p:nvPicPr>
          <p:cNvPr id="247" name="Google Shape;247;p26"/>
          <p:cNvPicPr preferRelativeResize="0"/>
          <p:nvPr/>
        </p:nvPicPr>
        <p:blipFill>
          <a:blip r:embed="rId4">
            <a:alphaModFix/>
          </a:blip>
          <a:stretch>
            <a:fillRect/>
          </a:stretch>
        </p:blipFill>
        <p:spPr>
          <a:xfrm flipH="1">
            <a:off x="-307824" y="6076518"/>
            <a:ext cx="3615299" cy="3560101"/>
          </a:xfrm>
          <a:prstGeom prst="rect">
            <a:avLst/>
          </a:prstGeom>
          <a:noFill/>
          <a:ln>
            <a:noFill/>
          </a:ln>
        </p:spPr>
      </p:pic>
      <p:pic>
        <p:nvPicPr>
          <p:cNvPr id="248" name="Google Shape;248;p26"/>
          <p:cNvPicPr preferRelativeResize="0"/>
          <p:nvPr/>
        </p:nvPicPr>
        <p:blipFill>
          <a:blip r:embed="rId3">
            <a:alphaModFix amt="41000"/>
          </a:blip>
          <a:stretch>
            <a:fillRect/>
          </a:stretch>
        </p:blipFill>
        <p:spPr>
          <a:xfrm rot="730118" flipH="1">
            <a:off x="9643046" y="5563669"/>
            <a:ext cx="7413401" cy="4802031"/>
          </a:xfrm>
          <a:prstGeom prst="rect">
            <a:avLst/>
          </a:prstGeom>
          <a:noFill/>
          <a:ln>
            <a:noFill/>
          </a:ln>
        </p:spPr>
      </p:pic>
      <p:sp>
        <p:nvSpPr>
          <p:cNvPr id="249" name="Google Shape;249;p26"/>
          <p:cNvSpPr txBox="1">
            <a:spLocks noGrp="1"/>
          </p:cNvSpPr>
          <p:nvPr>
            <p:ph type="title"/>
          </p:nvPr>
        </p:nvSpPr>
        <p:spPr>
          <a:xfrm>
            <a:off x="1701633" y="593367"/>
            <a:ext cx="8788800" cy="16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0" name="Google Shape;250;p26"/>
          <p:cNvSpPr txBox="1">
            <a:spLocks noGrp="1"/>
          </p:cNvSpPr>
          <p:nvPr>
            <p:ph type="title" idx="2"/>
          </p:nvPr>
        </p:nvSpPr>
        <p:spPr>
          <a:xfrm>
            <a:off x="1261233" y="2639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1" name="Google Shape;251;p26"/>
          <p:cNvSpPr txBox="1">
            <a:spLocks noGrp="1"/>
          </p:cNvSpPr>
          <p:nvPr>
            <p:ph type="subTitle" idx="1"/>
          </p:nvPr>
        </p:nvSpPr>
        <p:spPr>
          <a:xfrm>
            <a:off x="1261233" y="3255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2" name="Google Shape;252;p26"/>
          <p:cNvSpPr txBox="1">
            <a:spLocks noGrp="1"/>
          </p:cNvSpPr>
          <p:nvPr>
            <p:ph type="title" idx="3"/>
          </p:nvPr>
        </p:nvSpPr>
        <p:spPr>
          <a:xfrm>
            <a:off x="7988736" y="2639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3" name="Google Shape;253;p26"/>
          <p:cNvSpPr txBox="1">
            <a:spLocks noGrp="1"/>
          </p:cNvSpPr>
          <p:nvPr>
            <p:ph type="subTitle" idx="4"/>
          </p:nvPr>
        </p:nvSpPr>
        <p:spPr>
          <a:xfrm>
            <a:off x="7988736" y="3255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6"/>
          <p:cNvSpPr txBox="1">
            <a:spLocks noGrp="1"/>
          </p:cNvSpPr>
          <p:nvPr>
            <p:ph type="title" idx="5"/>
          </p:nvPr>
        </p:nvSpPr>
        <p:spPr>
          <a:xfrm>
            <a:off x="1261233" y="44489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5" name="Google Shape;255;p26"/>
          <p:cNvSpPr txBox="1">
            <a:spLocks noGrp="1"/>
          </p:cNvSpPr>
          <p:nvPr>
            <p:ph type="subTitle" idx="6"/>
          </p:nvPr>
        </p:nvSpPr>
        <p:spPr>
          <a:xfrm>
            <a:off x="1261233" y="50650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6" name="Google Shape;256;p26"/>
          <p:cNvSpPr txBox="1">
            <a:spLocks noGrp="1"/>
          </p:cNvSpPr>
          <p:nvPr>
            <p:ph type="title" idx="7"/>
          </p:nvPr>
        </p:nvSpPr>
        <p:spPr>
          <a:xfrm>
            <a:off x="7988736" y="44489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7" name="Google Shape;257;p26"/>
          <p:cNvSpPr txBox="1">
            <a:spLocks noGrp="1"/>
          </p:cNvSpPr>
          <p:nvPr>
            <p:ph type="subTitle" idx="8"/>
          </p:nvPr>
        </p:nvSpPr>
        <p:spPr>
          <a:xfrm>
            <a:off x="7988736" y="50650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8622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58"/>
        <p:cNvGrpSpPr/>
        <p:nvPr/>
      </p:nvGrpSpPr>
      <p:grpSpPr>
        <a:xfrm>
          <a:off x="0" y="0"/>
          <a:ext cx="0" cy="0"/>
          <a:chOff x="0" y="0"/>
          <a:chExt cx="0" cy="0"/>
        </a:xfrm>
      </p:grpSpPr>
      <p:pic>
        <p:nvPicPr>
          <p:cNvPr id="259" name="Google Shape;259;p2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60" name="Google Shape;260;p27"/>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61" name="Google Shape;261;p27"/>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62" name="Google Shape;262;p27"/>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63" name="Google Shape;263;p27"/>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64" name="Google Shape;264;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5" name="Google Shape;265;p27"/>
          <p:cNvSpPr txBox="1">
            <a:spLocks noGrp="1"/>
          </p:cNvSpPr>
          <p:nvPr>
            <p:ph type="title" idx="2"/>
          </p:nvPr>
        </p:nvSpPr>
        <p:spPr>
          <a:xfrm>
            <a:off x="2876367" y="2131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6" name="Google Shape;266;p27"/>
          <p:cNvSpPr txBox="1">
            <a:spLocks noGrp="1"/>
          </p:cNvSpPr>
          <p:nvPr>
            <p:ph type="subTitle" idx="1"/>
          </p:nvPr>
        </p:nvSpPr>
        <p:spPr>
          <a:xfrm>
            <a:off x="2876367" y="2747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7" name="Google Shape;267;p27"/>
          <p:cNvSpPr txBox="1">
            <a:spLocks noGrp="1"/>
          </p:cNvSpPr>
          <p:nvPr>
            <p:ph type="title" idx="3"/>
          </p:nvPr>
        </p:nvSpPr>
        <p:spPr>
          <a:xfrm>
            <a:off x="6373613" y="2131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 name="Google Shape;268;p27"/>
          <p:cNvSpPr txBox="1">
            <a:spLocks noGrp="1"/>
          </p:cNvSpPr>
          <p:nvPr>
            <p:ph type="subTitle" idx="4"/>
          </p:nvPr>
        </p:nvSpPr>
        <p:spPr>
          <a:xfrm>
            <a:off x="6373613" y="2747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9" name="Google Shape;269;p27"/>
          <p:cNvSpPr txBox="1">
            <a:spLocks noGrp="1"/>
          </p:cNvSpPr>
          <p:nvPr>
            <p:ph type="title" idx="5"/>
          </p:nvPr>
        </p:nvSpPr>
        <p:spPr>
          <a:xfrm>
            <a:off x="2876367"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0" name="Google Shape;270;p27"/>
          <p:cNvSpPr txBox="1">
            <a:spLocks noGrp="1"/>
          </p:cNvSpPr>
          <p:nvPr>
            <p:ph type="subTitle" idx="6"/>
          </p:nvPr>
        </p:nvSpPr>
        <p:spPr>
          <a:xfrm>
            <a:off x="2876367"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27"/>
          <p:cNvSpPr txBox="1">
            <a:spLocks noGrp="1"/>
          </p:cNvSpPr>
          <p:nvPr>
            <p:ph type="title" idx="7"/>
          </p:nvPr>
        </p:nvSpPr>
        <p:spPr>
          <a:xfrm>
            <a:off x="6373613"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2" name="Google Shape;272;p27"/>
          <p:cNvSpPr txBox="1">
            <a:spLocks noGrp="1"/>
          </p:cNvSpPr>
          <p:nvPr>
            <p:ph type="subTitle" idx="8"/>
          </p:nvPr>
        </p:nvSpPr>
        <p:spPr>
          <a:xfrm>
            <a:off x="6373613"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40591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73"/>
        <p:cNvGrpSpPr/>
        <p:nvPr/>
      </p:nvGrpSpPr>
      <p:grpSpPr>
        <a:xfrm>
          <a:off x="0" y="0"/>
          <a:ext cx="0" cy="0"/>
          <a:chOff x="0" y="0"/>
          <a:chExt cx="0" cy="0"/>
        </a:xfrm>
      </p:grpSpPr>
      <p:pic>
        <p:nvPicPr>
          <p:cNvPr id="274" name="Google Shape;274;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75" name="Google Shape;275;p28"/>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76" name="Google Shape;276;p28"/>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77" name="Google Shape;277;p28"/>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78" name="Google Shape;278;p28"/>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79" name="Google Shape;279;p28"/>
          <p:cNvSpPr txBox="1">
            <a:spLocks noGrp="1"/>
          </p:cNvSpPr>
          <p:nvPr>
            <p:ph type="title"/>
          </p:nvPr>
        </p:nvSpPr>
        <p:spPr>
          <a:xfrm>
            <a:off x="960000" y="593367"/>
            <a:ext cx="88788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0" name="Google Shape;280;p28"/>
          <p:cNvSpPr txBox="1">
            <a:spLocks noGrp="1"/>
          </p:cNvSpPr>
          <p:nvPr>
            <p:ph type="title" idx="2"/>
          </p:nvPr>
        </p:nvSpPr>
        <p:spPr>
          <a:xfrm>
            <a:off x="1524493"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1" name="Google Shape;281;p28"/>
          <p:cNvSpPr txBox="1">
            <a:spLocks noGrp="1"/>
          </p:cNvSpPr>
          <p:nvPr>
            <p:ph type="subTitle" idx="1"/>
          </p:nvPr>
        </p:nvSpPr>
        <p:spPr>
          <a:xfrm>
            <a:off x="1524493" y="3050543"/>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2" name="Google Shape;282;p28"/>
          <p:cNvSpPr txBox="1">
            <a:spLocks noGrp="1"/>
          </p:cNvSpPr>
          <p:nvPr>
            <p:ph type="title" idx="3"/>
          </p:nvPr>
        </p:nvSpPr>
        <p:spPr>
          <a:xfrm>
            <a:off x="6478661"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8"/>
          <p:cNvSpPr txBox="1">
            <a:spLocks noGrp="1"/>
          </p:cNvSpPr>
          <p:nvPr>
            <p:ph type="subTitle" idx="4"/>
          </p:nvPr>
        </p:nvSpPr>
        <p:spPr>
          <a:xfrm>
            <a:off x="6478663" y="3050541"/>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4" name="Google Shape;284;p28"/>
          <p:cNvSpPr txBox="1">
            <a:spLocks noGrp="1"/>
          </p:cNvSpPr>
          <p:nvPr>
            <p:ph type="title" idx="5"/>
          </p:nvPr>
        </p:nvSpPr>
        <p:spPr>
          <a:xfrm>
            <a:off x="1524399" y="4298645"/>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5" name="Google Shape;285;p28"/>
          <p:cNvSpPr txBox="1">
            <a:spLocks noGrp="1"/>
          </p:cNvSpPr>
          <p:nvPr>
            <p:ph type="subTitle" idx="6"/>
          </p:nvPr>
        </p:nvSpPr>
        <p:spPr>
          <a:xfrm>
            <a:off x="1524399" y="4807204"/>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6" name="Google Shape;286;p28"/>
          <p:cNvSpPr txBox="1">
            <a:spLocks noGrp="1"/>
          </p:cNvSpPr>
          <p:nvPr>
            <p:ph type="title" idx="7"/>
          </p:nvPr>
        </p:nvSpPr>
        <p:spPr>
          <a:xfrm>
            <a:off x="6478567" y="4298643"/>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7" name="Google Shape;287;p28"/>
          <p:cNvSpPr txBox="1">
            <a:spLocks noGrp="1"/>
          </p:cNvSpPr>
          <p:nvPr>
            <p:ph type="subTitle" idx="8"/>
          </p:nvPr>
        </p:nvSpPr>
        <p:spPr>
          <a:xfrm>
            <a:off x="6478568" y="4807200"/>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61551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0" name="Google Shape;290;p29"/>
          <p:cNvPicPr preferRelativeResize="0"/>
          <p:nvPr/>
        </p:nvPicPr>
        <p:blipFill>
          <a:blip r:embed="rId3">
            <a:alphaModFix amt="41000"/>
          </a:blip>
          <a:stretch>
            <a:fillRect/>
          </a:stretch>
        </p:blipFill>
        <p:spPr>
          <a:xfrm rot="-1051942">
            <a:off x="-7096472" y="-1489486"/>
            <a:ext cx="9045043" cy="5858937"/>
          </a:xfrm>
          <a:prstGeom prst="rect">
            <a:avLst/>
          </a:prstGeom>
          <a:noFill/>
          <a:ln>
            <a:noFill/>
          </a:ln>
        </p:spPr>
      </p:pic>
      <p:pic>
        <p:nvPicPr>
          <p:cNvPr id="291" name="Google Shape;291;p29"/>
          <p:cNvPicPr preferRelativeResize="0"/>
          <p:nvPr/>
        </p:nvPicPr>
        <p:blipFill>
          <a:blip r:embed="rId3">
            <a:alphaModFix amt="41000"/>
          </a:blip>
          <a:stretch>
            <a:fillRect/>
          </a:stretch>
        </p:blipFill>
        <p:spPr>
          <a:xfrm rot="-523555">
            <a:off x="10615829" y="499530"/>
            <a:ext cx="9045041" cy="5858937"/>
          </a:xfrm>
          <a:prstGeom prst="rect">
            <a:avLst/>
          </a:prstGeom>
          <a:noFill/>
          <a:ln>
            <a:noFill/>
          </a:ln>
        </p:spPr>
      </p:pic>
      <p:sp>
        <p:nvSpPr>
          <p:cNvPr id="292" name="Google Shape;292;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 name="Google Shape;293;p29"/>
          <p:cNvSpPr txBox="1">
            <a:spLocks noGrp="1"/>
          </p:cNvSpPr>
          <p:nvPr>
            <p:ph type="title" idx="2"/>
          </p:nvPr>
        </p:nvSpPr>
        <p:spPr>
          <a:xfrm>
            <a:off x="312004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4" name="Google Shape;294;p29"/>
          <p:cNvSpPr txBox="1">
            <a:spLocks noGrp="1"/>
          </p:cNvSpPr>
          <p:nvPr>
            <p:ph type="subTitle" idx="1"/>
          </p:nvPr>
        </p:nvSpPr>
        <p:spPr>
          <a:xfrm>
            <a:off x="312004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5" name="Google Shape;295;p29"/>
          <p:cNvSpPr txBox="1">
            <a:spLocks noGrp="1"/>
          </p:cNvSpPr>
          <p:nvPr>
            <p:ph type="title" idx="3"/>
          </p:nvPr>
        </p:nvSpPr>
        <p:spPr>
          <a:xfrm>
            <a:off x="1468233"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6" name="Google Shape;296;p29"/>
          <p:cNvSpPr txBox="1">
            <a:spLocks noGrp="1"/>
          </p:cNvSpPr>
          <p:nvPr>
            <p:ph type="subTitle" idx="4"/>
          </p:nvPr>
        </p:nvSpPr>
        <p:spPr>
          <a:xfrm>
            <a:off x="1468233"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7" name="Google Shape;297;p29"/>
          <p:cNvSpPr txBox="1">
            <a:spLocks noGrp="1"/>
          </p:cNvSpPr>
          <p:nvPr>
            <p:ph type="title" idx="5"/>
          </p:nvPr>
        </p:nvSpPr>
        <p:spPr>
          <a:xfrm>
            <a:off x="4771929"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8" name="Google Shape;298;p29"/>
          <p:cNvSpPr txBox="1">
            <a:spLocks noGrp="1"/>
          </p:cNvSpPr>
          <p:nvPr>
            <p:ph type="subTitle" idx="6"/>
          </p:nvPr>
        </p:nvSpPr>
        <p:spPr>
          <a:xfrm>
            <a:off x="4771929"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9" name="Google Shape;299;p29"/>
          <p:cNvSpPr txBox="1">
            <a:spLocks noGrp="1"/>
          </p:cNvSpPr>
          <p:nvPr>
            <p:ph type="title" idx="7"/>
          </p:nvPr>
        </p:nvSpPr>
        <p:spPr>
          <a:xfrm>
            <a:off x="642381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0" name="Google Shape;300;p29"/>
          <p:cNvSpPr txBox="1">
            <a:spLocks noGrp="1"/>
          </p:cNvSpPr>
          <p:nvPr>
            <p:ph type="subTitle" idx="8"/>
          </p:nvPr>
        </p:nvSpPr>
        <p:spPr>
          <a:xfrm>
            <a:off x="642381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1" name="Google Shape;301;p29"/>
          <p:cNvSpPr txBox="1">
            <a:spLocks noGrp="1"/>
          </p:cNvSpPr>
          <p:nvPr>
            <p:ph type="title" idx="9"/>
          </p:nvPr>
        </p:nvSpPr>
        <p:spPr>
          <a:xfrm>
            <a:off x="8075701"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2" name="Google Shape;302;p29"/>
          <p:cNvSpPr txBox="1">
            <a:spLocks noGrp="1"/>
          </p:cNvSpPr>
          <p:nvPr>
            <p:ph type="subTitle" idx="13"/>
          </p:nvPr>
        </p:nvSpPr>
        <p:spPr>
          <a:xfrm>
            <a:off x="8075701"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303" name="Google Shape;303;p29"/>
          <p:cNvPicPr preferRelativeResize="0"/>
          <p:nvPr/>
        </p:nvPicPr>
        <p:blipFill>
          <a:blip r:embed="rId4">
            <a:alphaModFix/>
          </a:blip>
          <a:stretch>
            <a:fillRect/>
          </a:stretch>
        </p:blipFill>
        <p:spPr>
          <a:xfrm>
            <a:off x="-1819132" y="-1093196"/>
            <a:ext cx="3615299" cy="3560101"/>
          </a:xfrm>
          <a:prstGeom prst="rect">
            <a:avLst/>
          </a:prstGeom>
          <a:noFill/>
          <a:ln>
            <a:noFill/>
          </a:ln>
        </p:spPr>
      </p:pic>
      <p:pic>
        <p:nvPicPr>
          <p:cNvPr id="304" name="Google Shape;304;p29"/>
          <p:cNvPicPr preferRelativeResize="0"/>
          <p:nvPr/>
        </p:nvPicPr>
        <p:blipFill>
          <a:blip r:embed="rId4">
            <a:alphaModFix/>
          </a:blip>
          <a:stretch>
            <a:fillRect/>
          </a:stretch>
        </p:blipFill>
        <p:spPr>
          <a:xfrm>
            <a:off x="10723700" y="4537698"/>
            <a:ext cx="5290899" cy="5210101"/>
          </a:xfrm>
          <a:prstGeom prst="rect">
            <a:avLst/>
          </a:prstGeom>
          <a:noFill/>
          <a:ln>
            <a:noFill/>
          </a:ln>
        </p:spPr>
      </p:pic>
    </p:spTree>
    <p:extLst>
      <p:ext uri="{BB962C8B-B14F-4D97-AF65-F5344CB8AC3E}">
        <p14:creationId xmlns:p14="http://schemas.microsoft.com/office/powerpoint/2010/main" val="2595727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5"/>
        <p:cNvGrpSpPr/>
        <p:nvPr/>
      </p:nvGrpSpPr>
      <p:grpSpPr>
        <a:xfrm>
          <a:off x="0" y="0"/>
          <a:ext cx="0" cy="0"/>
          <a:chOff x="0" y="0"/>
          <a:chExt cx="0" cy="0"/>
        </a:xfrm>
      </p:grpSpPr>
      <p:pic>
        <p:nvPicPr>
          <p:cNvPr id="306" name="Google Shape;306;p3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07" name="Google Shape;307;p30"/>
          <p:cNvPicPr preferRelativeResize="0"/>
          <p:nvPr/>
        </p:nvPicPr>
        <p:blipFill>
          <a:blip r:embed="rId3">
            <a:alphaModFix/>
          </a:blip>
          <a:stretch>
            <a:fillRect/>
          </a:stretch>
        </p:blipFill>
        <p:spPr>
          <a:xfrm>
            <a:off x="-1819132" y="-1093196"/>
            <a:ext cx="3615299" cy="3560101"/>
          </a:xfrm>
          <a:prstGeom prst="rect">
            <a:avLst/>
          </a:prstGeom>
          <a:noFill/>
          <a:ln>
            <a:noFill/>
          </a:ln>
        </p:spPr>
      </p:pic>
      <p:pic>
        <p:nvPicPr>
          <p:cNvPr id="308" name="Google Shape;308;p30"/>
          <p:cNvPicPr preferRelativeResize="0"/>
          <p:nvPr/>
        </p:nvPicPr>
        <p:blipFill>
          <a:blip r:embed="rId3">
            <a:alphaModFix/>
          </a:blip>
          <a:stretch>
            <a:fillRect/>
          </a:stretch>
        </p:blipFill>
        <p:spPr>
          <a:xfrm>
            <a:off x="10723700" y="4537698"/>
            <a:ext cx="5290899" cy="5210101"/>
          </a:xfrm>
          <a:prstGeom prst="rect">
            <a:avLst/>
          </a:prstGeom>
          <a:noFill/>
          <a:ln>
            <a:noFill/>
          </a:ln>
        </p:spPr>
      </p:pic>
      <p:sp>
        <p:nvSpPr>
          <p:cNvPr id="309" name="Google Shape;30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0" name="Google Shape;310;p30"/>
          <p:cNvSpPr txBox="1">
            <a:spLocks noGrp="1"/>
          </p:cNvSpPr>
          <p:nvPr>
            <p:ph type="title" idx="2"/>
          </p:nvPr>
        </p:nvSpPr>
        <p:spPr>
          <a:xfrm>
            <a:off x="1468233"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1" name="Google Shape;311;p30"/>
          <p:cNvSpPr txBox="1">
            <a:spLocks noGrp="1"/>
          </p:cNvSpPr>
          <p:nvPr>
            <p:ph type="subTitle" idx="1"/>
          </p:nvPr>
        </p:nvSpPr>
        <p:spPr>
          <a:xfrm>
            <a:off x="1468233"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30"/>
          <p:cNvSpPr txBox="1">
            <a:spLocks noGrp="1"/>
          </p:cNvSpPr>
          <p:nvPr>
            <p:ph type="title" idx="3"/>
          </p:nvPr>
        </p:nvSpPr>
        <p:spPr>
          <a:xfrm>
            <a:off x="4771929"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3" name="Google Shape;313;p30"/>
          <p:cNvSpPr txBox="1">
            <a:spLocks noGrp="1"/>
          </p:cNvSpPr>
          <p:nvPr>
            <p:ph type="subTitle" idx="4"/>
          </p:nvPr>
        </p:nvSpPr>
        <p:spPr>
          <a:xfrm>
            <a:off x="4771929"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30"/>
          <p:cNvSpPr txBox="1">
            <a:spLocks noGrp="1"/>
          </p:cNvSpPr>
          <p:nvPr>
            <p:ph type="title" idx="5"/>
          </p:nvPr>
        </p:nvSpPr>
        <p:spPr>
          <a:xfrm>
            <a:off x="1468233"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5" name="Google Shape;315;p30"/>
          <p:cNvSpPr txBox="1">
            <a:spLocks noGrp="1"/>
          </p:cNvSpPr>
          <p:nvPr>
            <p:ph type="subTitle" idx="6"/>
          </p:nvPr>
        </p:nvSpPr>
        <p:spPr>
          <a:xfrm>
            <a:off x="1468233"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30"/>
          <p:cNvSpPr txBox="1">
            <a:spLocks noGrp="1"/>
          </p:cNvSpPr>
          <p:nvPr>
            <p:ph type="title" idx="7"/>
          </p:nvPr>
        </p:nvSpPr>
        <p:spPr>
          <a:xfrm>
            <a:off x="4771929"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7" name="Google Shape;317;p30"/>
          <p:cNvSpPr txBox="1">
            <a:spLocks noGrp="1"/>
          </p:cNvSpPr>
          <p:nvPr>
            <p:ph type="subTitle" idx="8"/>
          </p:nvPr>
        </p:nvSpPr>
        <p:spPr>
          <a:xfrm>
            <a:off x="4771929"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30"/>
          <p:cNvSpPr txBox="1">
            <a:spLocks noGrp="1"/>
          </p:cNvSpPr>
          <p:nvPr>
            <p:ph type="title" idx="9"/>
          </p:nvPr>
        </p:nvSpPr>
        <p:spPr>
          <a:xfrm>
            <a:off x="8075701"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9" name="Google Shape;319;p30"/>
          <p:cNvSpPr txBox="1">
            <a:spLocks noGrp="1"/>
          </p:cNvSpPr>
          <p:nvPr>
            <p:ph type="subTitle" idx="13"/>
          </p:nvPr>
        </p:nvSpPr>
        <p:spPr>
          <a:xfrm>
            <a:off x="8075701"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0" name="Google Shape;320;p30"/>
          <p:cNvSpPr txBox="1">
            <a:spLocks noGrp="1"/>
          </p:cNvSpPr>
          <p:nvPr>
            <p:ph type="title" idx="14"/>
          </p:nvPr>
        </p:nvSpPr>
        <p:spPr>
          <a:xfrm>
            <a:off x="8075701"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1" name="Google Shape;321;p30"/>
          <p:cNvSpPr txBox="1">
            <a:spLocks noGrp="1"/>
          </p:cNvSpPr>
          <p:nvPr>
            <p:ph type="subTitle" idx="15"/>
          </p:nvPr>
        </p:nvSpPr>
        <p:spPr>
          <a:xfrm>
            <a:off x="8075701"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3008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 name="Google Shape;29;p4"/>
          <p:cNvPicPr preferRelativeResize="0"/>
          <p:nvPr/>
        </p:nvPicPr>
        <p:blipFill>
          <a:blip r:embed="rId3">
            <a:alphaModFix amt="41000"/>
          </a:blip>
          <a:stretch>
            <a:fillRect/>
          </a:stretch>
        </p:blipFill>
        <p:spPr>
          <a:xfrm rot="-702946">
            <a:off x="-6907137" y="3423770"/>
            <a:ext cx="8933575" cy="5786693"/>
          </a:xfrm>
          <a:prstGeom prst="rect">
            <a:avLst/>
          </a:prstGeom>
          <a:noFill/>
          <a:ln>
            <a:noFill/>
          </a:ln>
        </p:spPr>
      </p:pic>
      <p:pic>
        <p:nvPicPr>
          <p:cNvPr id="30" name="Google Shape;30;p4"/>
          <p:cNvPicPr preferRelativeResize="0"/>
          <p:nvPr/>
        </p:nvPicPr>
        <p:blipFill>
          <a:blip r:embed="rId3">
            <a:alphaModFix amt="41000"/>
          </a:blip>
          <a:stretch>
            <a:fillRect/>
          </a:stretch>
        </p:blipFill>
        <p:spPr>
          <a:xfrm rot="-250562">
            <a:off x="9141214" y="-2924472"/>
            <a:ext cx="8933572" cy="5786693"/>
          </a:xfrm>
          <a:prstGeom prst="rect">
            <a:avLst/>
          </a:prstGeom>
          <a:noFill/>
          <a:ln>
            <a:noFill/>
          </a:ln>
        </p:spPr>
      </p:pic>
      <p:pic>
        <p:nvPicPr>
          <p:cNvPr id="31" name="Google Shape;31;p4"/>
          <p:cNvPicPr preferRelativeResize="0"/>
          <p:nvPr/>
        </p:nvPicPr>
        <p:blipFill>
          <a:blip r:embed="rId3">
            <a:alphaModFix amt="10000"/>
          </a:blip>
          <a:stretch>
            <a:fillRect/>
          </a:stretch>
        </p:blipFill>
        <p:spPr>
          <a:xfrm rot="761210">
            <a:off x="7149777" y="4273933"/>
            <a:ext cx="6308544" cy="4086369"/>
          </a:xfrm>
          <a:prstGeom prst="rect">
            <a:avLst/>
          </a:prstGeom>
          <a:noFill/>
          <a:ln>
            <a:noFill/>
          </a:ln>
        </p:spPr>
      </p:pic>
      <p:pic>
        <p:nvPicPr>
          <p:cNvPr id="32" name="Google Shape;32;p4"/>
          <p:cNvPicPr preferRelativeResize="0"/>
          <p:nvPr/>
        </p:nvPicPr>
        <p:blipFill>
          <a:blip r:embed="rId4">
            <a:alphaModFix/>
          </a:blip>
          <a:stretch>
            <a:fillRect/>
          </a:stretch>
        </p:blipFill>
        <p:spPr>
          <a:xfrm>
            <a:off x="8726971" y="5767480"/>
            <a:ext cx="4171032" cy="4107401"/>
          </a:xfrm>
          <a:prstGeom prst="rect">
            <a:avLst/>
          </a:prstGeom>
          <a:noFill/>
          <a:ln>
            <a:noFill/>
          </a:ln>
        </p:spPr>
      </p:pic>
      <p:pic>
        <p:nvPicPr>
          <p:cNvPr id="33" name="Google Shape;33;p4"/>
          <p:cNvPicPr preferRelativeResize="0"/>
          <p:nvPr/>
        </p:nvPicPr>
        <p:blipFill>
          <a:blip r:embed="rId4">
            <a:alphaModFix/>
          </a:blip>
          <a:stretch>
            <a:fillRect/>
          </a:stretch>
        </p:blipFill>
        <p:spPr>
          <a:xfrm>
            <a:off x="-1838300" y="-1160700"/>
            <a:ext cx="4243735" cy="4179032"/>
          </a:xfrm>
          <a:prstGeom prst="rect">
            <a:avLst/>
          </a:prstGeom>
          <a:noFill/>
          <a:ln>
            <a:noFill/>
          </a:ln>
        </p:spPr>
      </p:pic>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960000" y="1519400"/>
            <a:ext cx="10272000" cy="470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533">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99406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even columns">
  <p:cSld name="Title and seven columns">
    <p:spTree>
      <p:nvGrpSpPr>
        <p:cNvPr id="1" name="Shape 322"/>
        <p:cNvGrpSpPr/>
        <p:nvPr/>
      </p:nvGrpSpPr>
      <p:grpSpPr>
        <a:xfrm>
          <a:off x="0" y="0"/>
          <a:ext cx="0" cy="0"/>
          <a:chOff x="0" y="0"/>
          <a:chExt cx="0" cy="0"/>
        </a:xfrm>
      </p:grpSpPr>
      <p:pic>
        <p:nvPicPr>
          <p:cNvPr id="323" name="Google Shape;323;p3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4" name="Google Shape;324;p31"/>
          <p:cNvPicPr preferRelativeResize="0"/>
          <p:nvPr/>
        </p:nvPicPr>
        <p:blipFill>
          <a:blip r:embed="rId3">
            <a:alphaModFix amt="41000"/>
          </a:blip>
          <a:stretch>
            <a:fillRect/>
          </a:stretch>
        </p:blipFill>
        <p:spPr>
          <a:xfrm rot="242112">
            <a:off x="1889242" y="5902342"/>
            <a:ext cx="8847285" cy="5730785"/>
          </a:xfrm>
          <a:prstGeom prst="rect">
            <a:avLst/>
          </a:prstGeom>
          <a:noFill/>
          <a:ln>
            <a:noFill/>
          </a:ln>
        </p:spPr>
      </p:pic>
      <p:pic>
        <p:nvPicPr>
          <p:cNvPr id="325" name="Google Shape;325;p31"/>
          <p:cNvPicPr preferRelativeResize="0"/>
          <p:nvPr/>
        </p:nvPicPr>
        <p:blipFill>
          <a:blip r:embed="rId3">
            <a:alphaModFix amt="41000"/>
          </a:blip>
          <a:stretch>
            <a:fillRect/>
          </a:stretch>
        </p:blipFill>
        <p:spPr>
          <a:xfrm rot="242112">
            <a:off x="10303975" y="-1367458"/>
            <a:ext cx="8847285" cy="5730785"/>
          </a:xfrm>
          <a:prstGeom prst="rect">
            <a:avLst/>
          </a:prstGeom>
          <a:noFill/>
          <a:ln>
            <a:noFill/>
          </a:ln>
        </p:spPr>
      </p:pic>
      <p:pic>
        <p:nvPicPr>
          <p:cNvPr id="326" name="Google Shape;326;p31"/>
          <p:cNvPicPr preferRelativeResize="0"/>
          <p:nvPr/>
        </p:nvPicPr>
        <p:blipFill>
          <a:blip r:embed="rId3">
            <a:alphaModFix amt="41000"/>
          </a:blip>
          <a:stretch>
            <a:fillRect/>
          </a:stretch>
        </p:blipFill>
        <p:spPr>
          <a:xfrm rot="706079">
            <a:off x="-6855725" y="-2295659"/>
            <a:ext cx="8847287" cy="5730784"/>
          </a:xfrm>
          <a:prstGeom prst="rect">
            <a:avLst/>
          </a:prstGeom>
          <a:noFill/>
          <a:ln>
            <a:noFill/>
          </a:ln>
        </p:spPr>
      </p:pic>
      <p:pic>
        <p:nvPicPr>
          <p:cNvPr id="327" name="Google Shape;327;p31"/>
          <p:cNvPicPr preferRelativeResize="0"/>
          <p:nvPr/>
        </p:nvPicPr>
        <p:blipFill>
          <a:blip r:embed="rId4">
            <a:alphaModFix/>
          </a:blip>
          <a:stretch>
            <a:fillRect/>
          </a:stretch>
        </p:blipFill>
        <p:spPr>
          <a:xfrm>
            <a:off x="-2042233" y="-1282945"/>
            <a:ext cx="3842400" cy="3783847"/>
          </a:xfrm>
          <a:prstGeom prst="rect">
            <a:avLst/>
          </a:prstGeom>
          <a:noFill/>
          <a:ln>
            <a:noFill/>
          </a:ln>
        </p:spPr>
      </p:pic>
      <p:pic>
        <p:nvPicPr>
          <p:cNvPr id="328" name="Google Shape;328;p31"/>
          <p:cNvPicPr preferRelativeResize="0"/>
          <p:nvPr/>
        </p:nvPicPr>
        <p:blipFill>
          <a:blip r:embed="rId4">
            <a:alphaModFix/>
          </a:blip>
          <a:stretch>
            <a:fillRect/>
          </a:stretch>
        </p:blipFill>
        <p:spPr>
          <a:xfrm>
            <a:off x="10747968" y="4480933"/>
            <a:ext cx="5216601" cy="5137067"/>
          </a:xfrm>
          <a:prstGeom prst="rect">
            <a:avLst/>
          </a:prstGeom>
          <a:noFill/>
          <a:ln>
            <a:noFill/>
          </a:ln>
        </p:spPr>
      </p:pic>
      <p:sp>
        <p:nvSpPr>
          <p:cNvPr id="329" name="Google Shape;329;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0" name="Google Shape;330;p31"/>
          <p:cNvSpPr txBox="1">
            <a:spLocks noGrp="1"/>
          </p:cNvSpPr>
          <p:nvPr>
            <p:ph type="title" idx="2"/>
          </p:nvPr>
        </p:nvSpPr>
        <p:spPr>
          <a:xfrm>
            <a:off x="12648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1" name="Google Shape;331;p31"/>
          <p:cNvSpPr txBox="1">
            <a:spLocks noGrp="1"/>
          </p:cNvSpPr>
          <p:nvPr>
            <p:ph type="subTitle" idx="1"/>
          </p:nvPr>
        </p:nvSpPr>
        <p:spPr>
          <a:xfrm>
            <a:off x="12648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2" name="Google Shape;332;p31"/>
          <p:cNvSpPr txBox="1">
            <a:spLocks noGrp="1"/>
          </p:cNvSpPr>
          <p:nvPr>
            <p:ph type="title" idx="3"/>
          </p:nvPr>
        </p:nvSpPr>
        <p:spPr>
          <a:xfrm>
            <a:off x="4588408" y="3248535"/>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3" name="Google Shape;333;p31"/>
          <p:cNvSpPr txBox="1">
            <a:spLocks noGrp="1"/>
          </p:cNvSpPr>
          <p:nvPr>
            <p:ph type="subTitle" idx="4"/>
          </p:nvPr>
        </p:nvSpPr>
        <p:spPr>
          <a:xfrm>
            <a:off x="4588408" y="3683231"/>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4" name="Google Shape;334;p31"/>
          <p:cNvSpPr txBox="1">
            <a:spLocks noGrp="1"/>
          </p:cNvSpPr>
          <p:nvPr>
            <p:ph type="title" idx="5"/>
          </p:nvPr>
        </p:nvSpPr>
        <p:spPr>
          <a:xfrm>
            <a:off x="12648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5" name="Google Shape;335;p31"/>
          <p:cNvSpPr txBox="1">
            <a:spLocks noGrp="1"/>
          </p:cNvSpPr>
          <p:nvPr>
            <p:ph type="subTitle" idx="6"/>
          </p:nvPr>
        </p:nvSpPr>
        <p:spPr>
          <a:xfrm>
            <a:off x="12648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6" name="Google Shape;336;p31"/>
          <p:cNvSpPr txBox="1">
            <a:spLocks noGrp="1"/>
          </p:cNvSpPr>
          <p:nvPr>
            <p:ph type="title" idx="7"/>
          </p:nvPr>
        </p:nvSpPr>
        <p:spPr>
          <a:xfrm>
            <a:off x="4588408" y="4667499"/>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7" name="Google Shape;337;p31"/>
          <p:cNvSpPr txBox="1">
            <a:spLocks noGrp="1"/>
          </p:cNvSpPr>
          <p:nvPr>
            <p:ph type="subTitle" idx="8"/>
          </p:nvPr>
        </p:nvSpPr>
        <p:spPr>
          <a:xfrm>
            <a:off x="4588408" y="5102196"/>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8" name="Google Shape;338;p31"/>
          <p:cNvSpPr txBox="1">
            <a:spLocks noGrp="1"/>
          </p:cNvSpPr>
          <p:nvPr>
            <p:ph type="title" idx="9"/>
          </p:nvPr>
        </p:nvSpPr>
        <p:spPr>
          <a:xfrm>
            <a:off x="79120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9" name="Google Shape;339;p31"/>
          <p:cNvSpPr txBox="1">
            <a:spLocks noGrp="1"/>
          </p:cNvSpPr>
          <p:nvPr>
            <p:ph type="subTitle" idx="13"/>
          </p:nvPr>
        </p:nvSpPr>
        <p:spPr>
          <a:xfrm>
            <a:off x="79120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0" name="Google Shape;340;p31"/>
          <p:cNvSpPr txBox="1">
            <a:spLocks noGrp="1"/>
          </p:cNvSpPr>
          <p:nvPr>
            <p:ph type="title" idx="14"/>
          </p:nvPr>
        </p:nvSpPr>
        <p:spPr>
          <a:xfrm>
            <a:off x="79120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31"/>
          <p:cNvSpPr txBox="1">
            <a:spLocks noGrp="1"/>
          </p:cNvSpPr>
          <p:nvPr>
            <p:ph type="subTitle" idx="15"/>
          </p:nvPr>
        </p:nvSpPr>
        <p:spPr>
          <a:xfrm>
            <a:off x="79120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2" name="Google Shape;342;p31"/>
          <p:cNvSpPr txBox="1">
            <a:spLocks noGrp="1"/>
          </p:cNvSpPr>
          <p:nvPr>
            <p:ph type="title" idx="16"/>
          </p:nvPr>
        </p:nvSpPr>
        <p:spPr>
          <a:xfrm>
            <a:off x="4588408" y="1829567"/>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31"/>
          <p:cNvSpPr txBox="1">
            <a:spLocks noGrp="1"/>
          </p:cNvSpPr>
          <p:nvPr>
            <p:ph type="subTitle" idx="17"/>
          </p:nvPr>
        </p:nvSpPr>
        <p:spPr>
          <a:xfrm>
            <a:off x="4588408" y="2264263"/>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050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44"/>
        <p:cNvGrpSpPr/>
        <p:nvPr/>
      </p:nvGrpSpPr>
      <p:grpSpPr>
        <a:xfrm>
          <a:off x="0" y="0"/>
          <a:ext cx="0" cy="0"/>
          <a:chOff x="0" y="0"/>
          <a:chExt cx="0" cy="0"/>
        </a:xfrm>
      </p:grpSpPr>
      <p:pic>
        <p:nvPicPr>
          <p:cNvPr id="345" name="Google Shape;345;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6" name="Google Shape;346;p32"/>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7" name="Google Shape;347;p32"/>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8" name="Google Shape;348;p32"/>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32"/>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32"/>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32"/>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32"/>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32"/>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32"/>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32"/>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32"/>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32"/>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32"/>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32"/>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32"/>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32"/>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32"/>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3" name="Google Shape;363;p32"/>
          <p:cNvPicPr preferRelativeResize="0"/>
          <p:nvPr/>
        </p:nvPicPr>
        <p:blipFill>
          <a:blip r:embed="rId3">
            <a:alphaModFix amt="41000"/>
          </a:blip>
          <a:stretch>
            <a:fillRect/>
          </a:stretch>
        </p:blipFill>
        <p:spPr>
          <a:xfrm rot="1296220" flipH="1">
            <a:off x="7623907" y="3646809"/>
            <a:ext cx="8847285" cy="5730787"/>
          </a:xfrm>
          <a:prstGeom prst="rect">
            <a:avLst/>
          </a:prstGeom>
          <a:noFill/>
          <a:ln>
            <a:noFill/>
          </a:ln>
        </p:spPr>
      </p:pic>
      <p:pic>
        <p:nvPicPr>
          <p:cNvPr id="364" name="Google Shape;364;p32"/>
          <p:cNvPicPr preferRelativeResize="0"/>
          <p:nvPr/>
        </p:nvPicPr>
        <p:blipFill>
          <a:blip r:embed="rId4">
            <a:alphaModFix/>
          </a:blip>
          <a:stretch>
            <a:fillRect/>
          </a:stretch>
        </p:blipFill>
        <p:spPr>
          <a:xfrm>
            <a:off x="6717145" y="4403434"/>
            <a:ext cx="5123043" cy="5044935"/>
          </a:xfrm>
          <a:prstGeom prst="rect">
            <a:avLst/>
          </a:prstGeom>
          <a:noFill/>
          <a:ln>
            <a:noFill/>
          </a:ln>
        </p:spPr>
      </p:pic>
      <p:pic>
        <p:nvPicPr>
          <p:cNvPr id="365" name="Google Shape;365;p32"/>
          <p:cNvPicPr preferRelativeResize="0"/>
          <p:nvPr/>
        </p:nvPicPr>
        <p:blipFill>
          <a:blip r:embed="rId4">
            <a:alphaModFix/>
          </a:blip>
          <a:stretch>
            <a:fillRect/>
          </a:stretch>
        </p:blipFill>
        <p:spPr>
          <a:xfrm>
            <a:off x="10338011" y="107755"/>
            <a:ext cx="5123043" cy="5044935"/>
          </a:xfrm>
          <a:prstGeom prst="rect">
            <a:avLst/>
          </a:prstGeom>
          <a:noFill/>
          <a:ln>
            <a:noFill/>
          </a:ln>
        </p:spPr>
      </p:pic>
      <p:pic>
        <p:nvPicPr>
          <p:cNvPr id="366" name="Google Shape;366;p32"/>
          <p:cNvPicPr preferRelativeResize="0"/>
          <p:nvPr/>
        </p:nvPicPr>
        <p:blipFill>
          <a:blip r:embed="rId4">
            <a:alphaModFix/>
          </a:blip>
          <a:stretch>
            <a:fillRect/>
          </a:stretch>
        </p:blipFill>
        <p:spPr>
          <a:xfrm>
            <a:off x="6057633" y="-1913666"/>
            <a:ext cx="3966667" cy="3906167"/>
          </a:xfrm>
          <a:prstGeom prst="rect">
            <a:avLst/>
          </a:prstGeom>
          <a:noFill/>
          <a:ln>
            <a:noFill/>
          </a:ln>
        </p:spPr>
      </p:pic>
    </p:spTree>
    <p:extLst>
      <p:ext uri="{BB962C8B-B14F-4D97-AF65-F5344CB8AC3E}">
        <p14:creationId xmlns:p14="http://schemas.microsoft.com/office/powerpoint/2010/main" val="49018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367"/>
        <p:cNvGrpSpPr/>
        <p:nvPr/>
      </p:nvGrpSpPr>
      <p:grpSpPr>
        <a:xfrm>
          <a:off x="0" y="0"/>
          <a:ext cx="0" cy="0"/>
          <a:chOff x="0" y="0"/>
          <a:chExt cx="0" cy="0"/>
        </a:xfrm>
      </p:grpSpPr>
      <p:pic>
        <p:nvPicPr>
          <p:cNvPr id="368" name="Google Shape;368;p33"/>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69" name="Google Shape;369;p33"/>
          <p:cNvPicPr preferRelativeResize="0"/>
          <p:nvPr/>
        </p:nvPicPr>
        <p:blipFill>
          <a:blip r:embed="rId3">
            <a:alphaModFix amt="41000"/>
          </a:blip>
          <a:stretch>
            <a:fillRect/>
          </a:stretch>
        </p:blipFill>
        <p:spPr>
          <a:xfrm rot="-1410723">
            <a:off x="-4261925" y="3719994"/>
            <a:ext cx="8847287" cy="5730788"/>
          </a:xfrm>
          <a:prstGeom prst="rect">
            <a:avLst/>
          </a:prstGeom>
          <a:noFill/>
          <a:ln>
            <a:noFill/>
          </a:ln>
        </p:spPr>
      </p:pic>
      <p:pic>
        <p:nvPicPr>
          <p:cNvPr id="370" name="Google Shape;370;p33"/>
          <p:cNvPicPr preferRelativeResize="0"/>
          <p:nvPr/>
        </p:nvPicPr>
        <p:blipFill>
          <a:blip r:embed="rId4">
            <a:alphaModFix/>
          </a:blip>
          <a:stretch>
            <a:fillRect/>
          </a:stretch>
        </p:blipFill>
        <p:spPr>
          <a:xfrm>
            <a:off x="330779" y="4367716"/>
            <a:ext cx="5123043" cy="5044935"/>
          </a:xfrm>
          <a:prstGeom prst="rect">
            <a:avLst/>
          </a:prstGeom>
          <a:noFill/>
          <a:ln>
            <a:noFill/>
          </a:ln>
        </p:spPr>
      </p:pic>
      <p:pic>
        <p:nvPicPr>
          <p:cNvPr id="371" name="Google Shape;371;p33"/>
          <p:cNvPicPr preferRelativeResize="0"/>
          <p:nvPr/>
        </p:nvPicPr>
        <p:blipFill>
          <a:blip r:embed="rId4">
            <a:alphaModFix/>
          </a:blip>
          <a:stretch>
            <a:fillRect/>
          </a:stretch>
        </p:blipFill>
        <p:spPr>
          <a:xfrm>
            <a:off x="-3288372" y="122483"/>
            <a:ext cx="5123043" cy="5044935"/>
          </a:xfrm>
          <a:prstGeom prst="rect">
            <a:avLst/>
          </a:prstGeom>
          <a:noFill/>
          <a:ln>
            <a:noFill/>
          </a:ln>
        </p:spPr>
      </p:pic>
      <p:pic>
        <p:nvPicPr>
          <p:cNvPr id="372" name="Google Shape;372;p33"/>
          <p:cNvPicPr preferRelativeResize="0"/>
          <p:nvPr/>
        </p:nvPicPr>
        <p:blipFill>
          <a:blip r:embed="rId4">
            <a:alphaModFix/>
          </a:blip>
          <a:stretch>
            <a:fillRect/>
          </a:stretch>
        </p:blipFill>
        <p:spPr>
          <a:xfrm>
            <a:off x="2260834" y="-1787285"/>
            <a:ext cx="3685567" cy="3629337"/>
          </a:xfrm>
          <a:prstGeom prst="rect">
            <a:avLst/>
          </a:prstGeom>
          <a:noFill/>
          <a:ln>
            <a:noFill/>
          </a:ln>
        </p:spPr>
      </p:pic>
      <p:pic>
        <p:nvPicPr>
          <p:cNvPr id="373" name="Google Shape;373;p33"/>
          <p:cNvPicPr preferRelativeResize="0"/>
          <p:nvPr/>
        </p:nvPicPr>
        <p:blipFill>
          <a:blip r:embed="rId3">
            <a:alphaModFix amt="41000"/>
          </a:blip>
          <a:stretch>
            <a:fillRect/>
          </a:stretch>
        </p:blipFill>
        <p:spPr>
          <a:xfrm rot="605655">
            <a:off x="7024408" y="5898394"/>
            <a:ext cx="8847285" cy="5730785"/>
          </a:xfrm>
          <a:prstGeom prst="rect">
            <a:avLst/>
          </a:prstGeom>
          <a:noFill/>
          <a:ln>
            <a:noFill/>
          </a:ln>
        </p:spPr>
      </p:pic>
      <p:sp>
        <p:nvSpPr>
          <p:cNvPr id="374" name="Google Shape;374;p33"/>
          <p:cNvSpPr txBox="1">
            <a:spLocks noGrp="1"/>
          </p:cNvSpPr>
          <p:nvPr>
            <p:ph type="title"/>
          </p:nvPr>
        </p:nvSpPr>
        <p:spPr>
          <a:xfrm>
            <a:off x="5946400" y="1458167"/>
            <a:ext cx="5285600" cy="27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5" name="Google Shape;375;p33"/>
          <p:cNvSpPr txBox="1">
            <a:spLocks noGrp="1"/>
          </p:cNvSpPr>
          <p:nvPr>
            <p:ph type="subTitle" idx="1"/>
          </p:nvPr>
        </p:nvSpPr>
        <p:spPr>
          <a:xfrm>
            <a:off x="5946400" y="4403417"/>
            <a:ext cx="5285600" cy="11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693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6"/>
        <p:cNvGrpSpPr/>
        <p:nvPr/>
      </p:nvGrpSpPr>
      <p:grpSpPr>
        <a:xfrm>
          <a:off x="0" y="0"/>
          <a:ext cx="0" cy="0"/>
          <a:chOff x="0" y="0"/>
          <a:chExt cx="0" cy="0"/>
        </a:xfrm>
      </p:grpSpPr>
      <p:pic>
        <p:nvPicPr>
          <p:cNvPr id="377" name="Google Shape;377;p3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78" name="Google Shape;378;p3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9" name="Google Shape;37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380" name="Google Shape;380;p34"/>
          <p:cNvPicPr preferRelativeResize="0"/>
          <p:nvPr/>
        </p:nvPicPr>
        <p:blipFill>
          <a:blip r:embed="rId3">
            <a:alphaModFix amt="41000"/>
          </a:blip>
          <a:stretch>
            <a:fillRect/>
          </a:stretch>
        </p:blipFill>
        <p:spPr>
          <a:xfrm rot="509854">
            <a:off x="2085430" y="6005682"/>
            <a:ext cx="7526809" cy="4875436"/>
          </a:xfrm>
          <a:prstGeom prst="rect">
            <a:avLst/>
          </a:prstGeom>
          <a:noFill/>
          <a:ln>
            <a:noFill/>
          </a:ln>
        </p:spPr>
      </p:pic>
      <p:pic>
        <p:nvPicPr>
          <p:cNvPr id="381" name="Google Shape;381;p34"/>
          <p:cNvPicPr preferRelativeResize="0"/>
          <p:nvPr/>
        </p:nvPicPr>
        <p:blipFill>
          <a:blip r:embed="rId4">
            <a:alphaModFix/>
          </a:blip>
          <a:stretch>
            <a:fillRect/>
          </a:stretch>
        </p:blipFill>
        <p:spPr>
          <a:xfrm>
            <a:off x="9588742" y="-1321518"/>
            <a:ext cx="3685567" cy="3629337"/>
          </a:xfrm>
          <a:prstGeom prst="rect">
            <a:avLst/>
          </a:prstGeom>
          <a:noFill/>
          <a:ln>
            <a:noFill/>
          </a:ln>
        </p:spPr>
      </p:pic>
    </p:spTree>
    <p:extLst>
      <p:ext uri="{BB962C8B-B14F-4D97-AF65-F5344CB8AC3E}">
        <p14:creationId xmlns:p14="http://schemas.microsoft.com/office/powerpoint/2010/main" val="2717285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82"/>
        <p:cNvGrpSpPr/>
        <p:nvPr/>
      </p:nvGrpSpPr>
      <p:grpSpPr>
        <a:xfrm>
          <a:off x="0" y="0"/>
          <a:ext cx="0" cy="0"/>
          <a:chOff x="0" y="0"/>
          <a:chExt cx="0" cy="0"/>
        </a:xfrm>
      </p:grpSpPr>
      <p:pic>
        <p:nvPicPr>
          <p:cNvPr id="383" name="Google Shape;383;p3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4" name="Google Shape;384;p35"/>
          <p:cNvPicPr preferRelativeResize="0"/>
          <p:nvPr/>
        </p:nvPicPr>
        <p:blipFill>
          <a:blip r:embed="rId3">
            <a:alphaModFix/>
          </a:blip>
          <a:stretch>
            <a:fillRect/>
          </a:stretch>
        </p:blipFill>
        <p:spPr>
          <a:xfrm>
            <a:off x="-1903058" y="-1136185"/>
            <a:ext cx="3685567" cy="3629337"/>
          </a:xfrm>
          <a:prstGeom prst="rect">
            <a:avLst/>
          </a:prstGeom>
          <a:noFill/>
          <a:ln>
            <a:noFill/>
          </a:ln>
        </p:spPr>
      </p:pic>
      <p:pic>
        <p:nvPicPr>
          <p:cNvPr id="385" name="Google Shape;385;p35"/>
          <p:cNvPicPr preferRelativeResize="0"/>
          <p:nvPr/>
        </p:nvPicPr>
        <p:blipFill>
          <a:blip r:embed="rId3">
            <a:alphaModFix/>
          </a:blip>
          <a:stretch>
            <a:fillRect/>
          </a:stretch>
        </p:blipFill>
        <p:spPr>
          <a:xfrm>
            <a:off x="10875219" y="4578217"/>
            <a:ext cx="4596567" cy="4526435"/>
          </a:xfrm>
          <a:prstGeom prst="rect">
            <a:avLst/>
          </a:prstGeom>
          <a:noFill/>
          <a:ln>
            <a:noFill/>
          </a:ln>
        </p:spPr>
      </p:pic>
      <p:pic>
        <p:nvPicPr>
          <p:cNvPr id="386" name="Google Shape;386;p35"/>
          <p:cNvPicPr preferRelativeResize="0"/>
          <p:nvPr/>
        </p:nvPicPr>
        <p:blipFill>
          <a:blip r:embed="rId4">
            <a:alphaModFix amt="41000"/>
          </a:blip>
          <a:stretch>
            <a:fillRect/>
          </a:stretch>
        </p:blipFill>
        <p:spPr>
          <a:xfrm rot="2700009">
            <a:off x="-3104403" y="5957117"/>
            <a:ext cx="7526809" cy="4875436"/>
          </a:xfrm>
          <a:prstGeom prst="rect">
            <a:avLst/>
          </a:prstGeom>
          <a:noFill/>
          <a:ln>
            <a:noFill/>
          </a:ln>
        </p:spPr>
      </p:pic>
      <p:sp>
        <p:nvSpPr>
          <p:cNvPr id="387" name="Google Shape;387;p35"/>
          <p:cNvSpPr txBox="1">
            <a:spLocks noGrp="1"/>
          </p:cNvSpPr>
          <p:nvPr>
            <p:ph type="title"/>
          </p:nvPr>
        </p:nvSpPr>
        <p:spPr>
          <a:xfrm>
            <a:off x="965767" y="593367"/>
            <a:ext cx="1027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35598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88"/>
        <p:cNvGrpSpPr/>
        <p:nvPr/>
      </p:nvGrpSpPr>
      <p:grpSpPr>
        <a:xfrm>
          <a:off x="0" y="0"/>
          <a:ext cx="0" cy="0"/>
          <a:chOff x="0" y="0"/>
          <a:chExt cx="0" cy="0"/>
        </a:xfrm>
      </p:grpSpPr>
      <p:pic>
        <p:nvPicPr>
          <p:cNvPr id="389" name="Google Shape;389;p3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90" name="Google Shape;390;p36"/>
          <p:cNvPicPr preferRelativeResize="0"/>
          <p:nvPr/>
        </p:nvPicPr>
        <p:blipFill>
          <a:blip r:embed="rId3">
            <a:alphaModFix/>
          </a:blip>
          <a:stretch>
            <a:fillRect/>
          </a:stretch>
        </p:blipFill>
        <p:spPr>
          <a:xfrm rot="2273299">
            <a:off x="-3242349" y="-2317237"/>
            <a:ext cx="4596568" cy="4526437"/>
          </a:xfrm>
          <a:prstGeom prst="rect">
            <a:avLst/>
          </a:prstGeom>
          <a:noFill/>
          <a:ln>
            <a:noFill/>
          </a:ln>
        </p:spPr>
      </p:pic>
      <p:pic>
        <p:nvPicPr>
          <p:cNvPr id="391" name="Google Shape;391;p36"/>
          <p:cNvPicPr preferRelativeResize="0"/>
          <p:nvPr/>
        </p:nvPicPr>
        <p:blipFill>
          <a:blip r:embed="rId3">
            <a:alphaModFix/>
          </a:blip>
          <a:stretch>
            <a:fillRect/>
          </a:stretch>
        </p:blipFill>
        <p:spPr>
          <a:xfrm rot="-2144871">
            <a:off x="10382989" y="4362569"/>
            <a:ext cx="3685567" cy="3629337"/>
          </a:xfrm>
          <a:prstGeom prst="rect">
            <a:avLst/>
          </a:prstGeom>
          <a:noFill/>
          <a:ln>
            <a:noFill/>
          </a:ln>
        </p:spPr>
      </p:pic>
      <p:pic>
        <p:nvPicPr>
          <p:cNvPr id="392" name="Google Shape;392;p36"/>
          <p:cNvPicPr preferRelativeResize="0"/>
          <p:nvPr/>
        </p:nvPicPr>
        <p:blipFill>
          <a:blip r:embed="rId4">
            <a:alphaModFix amt="41000"/>
          </a:blip>
          <a:stretch>
            <a:fillRect/>
          </a:stretch>
        </p:blipFill>
        <p:spPr>
          <a:xfrm rot="-6342320">
            <a:off x="8835265" y="-3777734"/>
            <a:ext cx="7526809" cy="4875439"/>
          </a:xfrm>
          <a:prstGeom prst="rect">
            <a:avLst/>
          </a:prstGeom>
          <a:noFill/>
          <a:ln>
            <a:noFill/>
          </a:ln>
        </p:spPr>
      </p:pic>
      <p:sp>
        <p:nvSpPr>
          <p:cNvPr id="393" name="Google Shape;393;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49124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4"/>
        <p:cNvGrpSpPr/>
        <p:nvPr/>
      </p:nvGrpSpPr>
      <p:grpSpPr>
        <a:xfrm>
          <a:off x="0" y="0"/>
          <a:ext cx="0" cy="0"/>
          <a:chOff x="0" y="0"/>
          <a:chExt cx="0" cy="0"/>
        </a:xfrm>
      </p:grpSpPr>
      <p:pic>
        <p:nvPicPr>
          <p:cNvPr id="395" name="Google Shape;395;p37"/>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96" name="Google Shape;396;p37"/>
          <p:cNvPicPr preferRelativeResize="0"/>
          <p:nvPr/>
        </p:nvPicPr>
        <p:blipFill>
          <a:blip r:embed="rId3">
            <a:alphaModFix amt="41000"/>
          </a:blip>
          <a:stretch>
            <a:fillRect/>
          </a:stretch>
        </p:blipFill>
        <p:spPr>
          <a:xfrm rot="-4457680" flipH="1">
            <a:off x="8835265" y="5659733"/>
            <a:ext cx="7526809" cy="4875439"/>
          </a:xfrm>
          <a:prstGeom prst="rect">
            <a:avLst/>
          </a:prstGeom>
          <a:noFill/>
          <a:ln>
            <a:noFill/>
          </a:ln>
        </p:spPr>
      </p:pic>
      <p:pic>
        <p:nvPicPr>
          <p:cNvPr id="397" name="Google Shape;397;p37"/>
          <p:cNvPicPr preferRelativeResize="0"/>
          <p:nvPr/>
        </p:nvPicPr>
        <p:blipFill>
          <a:blip r:embed="rId4">
            <a:alphaModFix/>
          </a:blip>
          <a:stretch>
            <a:fillRect/>
          </a:stretch>
        </p:blipFill>
        <p:spPr>
          <a:xfrm rot="8526701" flipH="1">
            <a:off x="-3242349" y="4636883"/>
            <a:ext cx="4596568" cy="4526437"/>
          </a:xfrm>
          <a:prstGeom prst="rect">
            <a:avLst/>
          </a:prstGeom>
          <a:noFill/>
          <a:ln>
            <a:noFill/>
          </a:ln>
        </p:spPr>
      </p:pic>
      <p:pic>
        <p:nvPicPr>
          <p:cNvPr id="398" name="Google Shape;398;p37"/>
          <p:cNvPicPr preferRelativeResize="0"/>
          <p:nvPr/>
        </p:nvPicPr>
        <p:blipFill>
          <a:blip r:embed="rId4">
            <a:alphaModFix/>
          </a:blip>
          <a:stretch>
            <a:fillRect/>
          </a:stretch>
        </p:blipFill>
        <p:spPr>
          <a:xfrm rot="-8655129" flipH="1">
            <a:off x="10382989" y="-1145822"/>
            <a:ext cx="3685567" cy="3629337"/>
          </a:xfrm>
          <a:prstGeom prst="rect">
            <a:avLst/>
          </a:prstGeom>
          <a:noFill/>
          <a:ln>
            <a:noFill/>
          </a:ln>
        </p:spPr>
      </p:pic>
      <p:sp>
        <p:nvSpPr>
          <p:cNvPr id="399" name="Google Shape;399;p37"/>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294256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0"/>
        <p:cNvGrpSpPr/>
        <p:nvPr/>
      </p:nvGrpSpPr>
      <p:grpSpPr>
        <a:xfrm>
          <a:off x="0" y="0"/>
          <a:ext cx="0" cy="0"/>
          <a:chOff x="0" y="0"/>
          <a:chExt cx="0" cy="0"/>
        </a:xfrm>
      </p:grpSpPr>
      <p:pic>
        <p:nvPicPr>
          <p:cNvPr id="401" name="Google Shape;401;p3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2" name="Google Shape;402;p38"/>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03" name="Google Shape;403;p38"/>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04" name="Google Shape;404;p38"/>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05" name="Google Shape;405;p38"/>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0774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6"/>
        <p:cNvGrpSpPr/>
        <p:nvPr/>
      </p:nvGrpSpPr>
      <p:grpSpPr>
        <a:xfrm>
          <a:off x="0" y="0"/>
          <a:ext cx="0" cy="0"/>
          <a:chOff x="0" y="0"/>
          <a:chExt cx="0" cy="0"/>
        </a:xfrm>
      </p:grpSpPr>
      <p:pic>
        <p:nvPicPr>
          <p:cNvPr id="407" name="Google Shape;407;p3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8" name="Google Shape;408;p39"/>
          <p:cNvPicPr preferRelativeResize="0"/>
          <p:nvPr/>
        </p:nvPicPr>
        <p:blipFill>
          <a:blip r:embed="rId3">
            <a:alphaModFix/>
          </a:blip>
          <a:stretch>
            <a:fillRect/>
          </a:stretch>
        </p:blipFill>
        <p:spPr>
          <a:xfrm rot="-8526698">
            <a:off x="8973488" y="4681281"/>
            <a:ext cx="4834059" cy="4760308"/>
          </a:xfrm>
          <a:prstGeom prst="rect">
            <a:avLst/>
          </a:prstGeom>
          <a:noFill/>
          <a:ln>
            <a:noFill/>
          </a:ln>
        </p:spPr>
      </p:pic>
      <p:pic>
        <p:nvPicPr>
          <p:cNvPr id="409" name="Google Shape;409;p39"/>
          <p:cNvPicPr preferRelativeResize="0"/>
          <p:nvPr/>
        </p:nvPicPr>
        <p:blipFill>
          <a:blip r:embed="rId3">
            <a:alphaModFix/>
          </a:blip>
          <a:stretch>
            <a:fillRect/>
          </a:stretch>
        </p:blipFill>
        <p:spPr>
          <a:xfrm rot="8655129">
            <a:off x="-813125" y="-1490583"/>
            <a:ext cx="3685567" cy="3629337"/>
          </a:xfrm>
          <a:prstGeom prst="rect">
            <a:avLst/>
          </a:prstGeom>
          <a:noFill/>
          <a:ln>
            <a:noFill/>
          </a:ln>
        </p:spPr>
      </p:pic>
      <p:pic>
        <p:nvPicPr>
          <p:cNvPr id="410" name="Google Shape;410;p39"/>
          <p:cNvPicPr preferRelativeResize="0"/>
          <p:nvPr/>
        </p:nvPicPr>
        <p:blipFill>
          <a:blip r:embed="rId4">
            <a:alphaModFix amt="41000"/>
          </a:blip>
          <a:stretch>
            <a:fillRect/>
          </a:stretch>
        </p:blipFill>
        <p:spPr>
          <a:xfrm rot="-569036">
            <a:off x="10669228" y="-1031502"/>
            <a:ext cx="7526811" cy="4875441"/>
          </a:xfrm>
          <a:prstGeom prst="rect">
            <a:avLst/>
          </a:prstGeom>
          <a:noFill/>
          <a:ln>
            <a:noFill/>
          </a:ln>
        </p:spPr>
      </p:pic>
      <p:pic>
        <p:nvPicPr>
          <p:cNvPr id="411" name="Google Shape;411;p39"/>
          <p:cNvPicPr preferRelativeResize="0"/>
          <p:nvPr/>
        </p:nvPicPr>
        <p:blipFill>
          <a:blip r:embed="rId4">
            <a:alphaModFix amt="41000"/>
          </a:blip>
          <a:stretch>
            <a:fillRect/>
          </a:stretch>
        </p:blipFill>
        <p:spPr>
          <a:xfrm rot="1821582">
            <a:off x="-4359738" y="3980964"/>
            <a:ext cx="7526812" cy="4875440"/>
          </a:xfrm>
          <a:prstGeom prst="rect">
            <a:avLst/>
          </a:prstGeom>
          <a:noFill/>
          <a:ln>
            <a:noFill/>
          </a:ln>
        </p:spPr>
      </p:pic>
      <p:sp>
        <p:nvSpPr>
          <p:cNvPr id="412" name="Google Shape;412;p39"/>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3" name="Google Shape;413;p39"/>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4" name="Google Shape;414;p39"/>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5" name="Google Shape;415;p39"/>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6" name="Google Shape;416;p39"/>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7" name="Google Shape;417;p39"/>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291408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18"/>
        <p:cNvGrpSpPr/>
        <p:nvPr/>
      </p:nvGrpSpPr>
      <p:grpSpPr>
        <a:xfrm>
          <a:off x="0" y="0"/>
          <a:ext cx="0" cy="0"/>
          <a:chOff x="0" y="0"/>
          <a:chExt cx="0" cy="0"/>
        </a:xfrm>
      </p:grpSpPr>
      <p:pic>
        <p:nvPicPr>
          <p:cNvPr id="419" name="Google Shape;419;p4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20" name="Google Shape;420;p40"/>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21" name="Google Shape;421;p40"/>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22" name="Google Shape;422;p40"/>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23" name="Google Shape;423;p40"/>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4" name="Google Shape;424;p40"/>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5" name="Google Shape;425;p40"/>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6" name="Google Shape;426;p40"/>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7" name="Google Shape;427;p40"/>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8" name="Google Shape;428;p40"/>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9" name="Google Shape;429;p40"/>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0" name="Google Shape;430;p40"/>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1" name="Google Shape;431;p40"/>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2" name="Google Shape;432;p40"/>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25681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 name="Google Shape;38;p5"/>
          <p:cNvPicPr preferRelativeResize="0"/>
          <p:nvPr/>
        </p:nvPicPr>
        <p:blipFill>
          <a:blip r:embed="rId3">
            <a:alphaModFix amt="10000"/>
          </a:blip>
          <a:stretch>
            <a:fillRect/>
          </a:stretch>
        </p:blipFill>
        <p:spPr>
          <a:xfrm rot="162598">
            <a:off x="213320" y="2252908"/>
            <a:ext cx="11249827" cy="7287016"/>
          </a:xfrm>
          <a:prstGeom prst="rect">
            <a:avLst/>
          </a:prstGeom>
          <a:noFill/>
          <a:ln>
            <a:noFill/>
          </a:ln>
        </p:spPr>
      </p:pic>
      <p:pic>
        <p:nvPicPr>
          <p:cNvPr id="39" name="Google Shape;39;p5"/>
          <p:cNvPicPr preferRelativeResize="0"/>
          <p:nvPr/>
        </p:nvPicPr>
        <p:blipFill>
          <a:blip r:embed="rId3">
            <a:alphaModFix amt="41000"/>
          </a:blip>
          <a:stretch>
            <a:fillRect/>
          </a:stretch>
        </p:blipFill>
        <p:spPr>
          <a:xfrm rot="863724">
            <a:off x="9558214" y="-2074939"/>
            <a:ext cx="8933567" cy="5786693"/>
          </a:xfrm>
          <a:prstGeom prst="rect">
            <a:avLst/>
          </a:prstGeom>
          <a:noFill/>
          <a:ln>
            <a:noFill/>
          </a:ln>
        </p:spPr>
      </p:pic>
      <p:pic>
        <p:nvPicPr>
          <p:cNvPr id="40" name="Google Shape;40;p5"/>
          <p:cNvPicPr preferRelativeResize="0"/>
          <p:nvPr/>
        </p:nvPicPr>
        <p:blipFill>
          <a:blip r:embed="rId3">
            <a:alphaModFix amt="41000"/>
          </a:blip>
          <a:stretch>
            <a:fillRect/>
          </a:stretch>
        </p:blipFill>
        <p:spPr>
          <a:xfrm rot="-2699995">
            <a:off x="-6328970" y="4232457"/>
            <a:ext cx="8933569" cy="5786695"/>
          </a:xfrm>
          <a:prstGeom prst="rect">
            <a:avLst/>
          </a:prstGeom>
          <a:noFill/>
          <a:ln>
            <a:noFill/>
          </a:ln>
        </p:spPr>
      </p:pic>
      <p:pic>
        <p:nvPicPr>
          <p:cNvPr id="41" name="Google Shape;41;p5"/>
          <p:cNvPicPr preferRelativeResize="0"/>
          <p:nvPr/>
        </p:nvPicPr>
        <p:blipFill>
          <a:blip r:embed="rId4">
            <a:alphaModFix/>
          </a:blip>
          <a:stretch>
            <a:fillRect/>
          </a:stretch>
        </p:blipFill>
        <p:spPr>
          <a:xfrm>
            <a:off x="-1814233" y="-1090433"/>
            <a:ext cx="3599068" cy="3544200"/>
          </a:xfrm>
          <a:prstGeom prst="rect">
            <a:avLst/>
          </a:prstGeom>
          <a:noFill/>
          <a:ln>
            <a:noFill/>
          </a:ln>
        </p:spPr>
      </p:pic>
      <p:pic>
        <p:nvPicPr>
          <p:cNvPr id="42" name="Google Shape;42;p5"/>
          <p:cNvPicPr preferRelativeResize="0"/>
          <p:nvPr/>
        </p:nvPicPr>
        <p:blipFill>
          <a:blip r:embed="rId4">
            <a:alphaModFix/>
          </a:blip>
          <a:stretch>
            <a:fillRect/>
          </a:stretch>
        </p:blipFill>
        <p:spPr>
          <a:xfrm>
            <a:off x="10335179" y="5149733"/>
            <a:ext cx="3599068" cy="3544200"/>
          </a:xfrm>
          <a:prstGeom prst="rect">
            <a:avLst/>
          </a:prstGeom>
          <a:noFill/>
          <a:ln>
            <a:noFill/>
          </a:ln>
        </p:spPr>
      </p:pic>
      <p:sp>
        <p:nvSpPr>
          <p:cNvPr id="43" name="Google Shape;4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 name="Google Shape;4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 name="Google Shape;4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73344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33"/>
        <p:cNvGrpSpPr/>
        <p:nvPr/>
      </p:nvGrpSpPr>
      <p:grpSpPr>
        <a:xfrm>
          <a:off x="0" y="0"/>
          <a:ext cx="0" cy="0"/>
          <a:chOff x="0" y="0"/>
          <a:chExt cx="0" cy="0"/>
        </a:xfrm>
      </p:grpSpPr>
      <p:pic>
        <p:nvPicPr>
          <p:cNvPr id="434" name="Google Shape;434;p4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35" name="Google Shape;435;p4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6" name="Google Shape;436;p41"/>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37" name="Google Shape;437;p41"/>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38" name="Google Shape;438;p41"/>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9" name="Google Shape;439;p41"/>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0" name="Google Shape;440;p41"/>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1" name="Google Shape;441;p41"/>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42" name="Google Shape;442;p41"/>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3" name="Google Shape;443;p41"/>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4" name="Google Shape;444;p41"/>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pic>
        <p:nvPicPr>
          <p:cNvPr id="445" name="Google Shape;445;p41"/>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446" name="Google Shape;446;p41"/>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447" name="Google Shape;447;p41"/>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448" name="Google Shape;448;p41"/>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Tree>
    <p:extLst>
      <p:ext uri="{BB962C8B-B14F-4D97-AF65-F5344CB8AC3E}">
        <p14:creationId xmlns:p14="http://schemas.microsoft.com/office/powerpoint/2010/main" val="121734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49"/>
        <p:cNvGrpSpPr/>
        <p:nvPr/>
      </p:nvGrpSpPr>
      <p:grpSpPr>
        <a:xfrm>
          <a:off x="0" y="0"/>
          <a:ext cx="0" cy="0"/>
          <a:chOff x="0" y="0"/>
          <a:chExt cx="0" cy="0"/>
        </a:xfrm>
      </p:grpSpPr>
      <p:pic>
        <p:nvPicPr>
          <p:cNvPr id="450" name="Google Shape;450;p4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1" name="Google Shape;451;p42"/>
          <p:cNvPicPr preferRelativeResize="0"/>
          <p:nvPr/>
        </p:nvPicPr>
        <p:blipFill>
          <a:blip r:embed="rId3">
            <a:alphaModFix amt="41000"/>
          </a:blip>
          <a:stretch>
            <a:fillRect/>
          </a:stretch>
        </p:blipFill>
        <p:spPr>
          <a:xfrm rot="-1042746">
            <a:off x="-2489620" y="-4098371"/>
            <a:ext cx="8933567" cy="5786693"/>
          </a:xfrm>
          <a:prstGeom prst="rect">
            <a:avLst/>
          </a:prstGeom>
          <a:noFill/>
          <a:ln>
            <a:noFill/>
          </a:ln>
        </p:spPr>
      </p:pic>
      <p:pic>
        <p:nvPicPr>
          <p:cNvPr id="452" name="Google Shape;452;p42"/>
          <p:cNvPicPr preferRelativeResize="0"/>
          <p:nvPr/>
        </p:nvPicPr>
        <p:blipFill>
          <a:blip r:embed="rId4">
            <a:alphaModFix/>
          </a:blip>
          <a:stretch>
            <a:fillRect/>
          </a:stretch>
        </p:blipFill>
        <p:spPr>
          <a:xfrm>
            <a:off x="-3674041" y="4470990"/>
            <a:ext cx="4726700" cy="4654601"/>
          </a:xfrm>
          <a:prstGeom prst="rect">
            <a:avLst/>
          </a:prstGeom>
          <a:noFill/>
          <a:ln>
            <a:noFill/>
          </a:ln>
        </p:spPr>
      </p:pic>
      <p:pic>
        <p:nvPicPr>
          <p:cNvPr id="453" name="Google Shape;453;p42"/>
          <p:cNvPicPr preferRelativeResize="0"/>
          <p:nvPr/>
        </p:nvPicPr>
        <p:blipFill>
          <a:blip r:embed="rId4">
            <a:alphaModFix/>
          </a:blip>
          <a:stretch>
            <a:fillRect/>
          </a:stretch>
        </p:blipFill>
        <p:spPr>
          <a:xfrm>
            <a:off x="10906691" y="-483868"/>
            <a:ext cx="3599068" cy="3544200"/>
          </a:xfrm>
          <a:prstGeom prst="rect">
            <a:avLst/>
          </a:prstGeom>
          <a:noFill/>
          <a:ln>
            <a:noFill/>
          </a:ln>
        </p:spPr>
      </p:pic>
      <p:sp>
        <p:nvSpPr>
          <p:cNvPr id="454" name="Google Shape;454;p4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5" name="Google Shape;455;p42"/>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6" name="Google Shape;456;p42"/>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759864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7"/>
        <p:cNvGrpSpPr/>
        <p:nvPr/>
      </p:nvGrpSpPr>
      <p:grpSpPr>
        <a:xfrm>
          <a:off x="0" y="0"/>
          <a:ext cx="0" cy="0"/>
          <a:chOff x="0" y="0"/>
          <a:chExt cx="0" cy="0"/>
        </a:xfrm>
      </p:grpSpPr>
      <p:pic>
        <p:nvPicPr>
          <p:cNvPr id="458" name="Google Shape;458;p4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9" name="Google Shape;459;p43"/>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60" name="Google Shape;460;p43"/>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61" name="Google Shape;461;p43"/>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62" name="Google Shape;462;p43"/>
          <p:cNvSpPr txBox="1">
            <a:spLocks noGrp="1"/>
          </p:cNvSpPr>
          <p:nvPr>
            <p:ph type="body" idx="1"/>
          </p:nvPr>
        </p:nvSpPr>
        <p:spPr>
          <a:xfrm>
            <a:off x="1628667" y="3975267"/>
            <a:ext cx="4404000" cy="200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63" name="Google Shape;463;p43"/>
          <p:cNvSpPr txBox="1">
            <a:spLocks noGrp="1"/>
          </p:cNvSpPr>
          <p:nvPr>
            <p:ph type="body" idx="2"/>
          </p:nvPr>
        </p:nvSpPr>
        <p:spPr>
          <a:xfrm>
            <a:off x="6159133" y="3975267"/>
            <a:ext cx="4404000" cy="200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64" name="Google Shape;464;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5" name="Google Shape;465;p43"/>
          <p:cNvSpPr txBox="1">
            <a:spLocks noGrp="1"/>
          </p:cNvSpPr>
          <p:nvPr>
            <p:ph type="title" idx="3"/>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6" name="Google Shape;466;p43"/>
          <p:cNvSpPr txBox="1">
            <a:spLocks noGrp="1"/>
          </p:cNvSpPr>
          <p:nvPr>
            <p:ph type="title" idx="4"/>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91775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7"/>
        <p:cNvGrpSpPr/>
        <p:nvPr/>
      </p:nvGrpSpPr>
      <p:grpSpPr>
        <a:xfrm>
          <a:off x="0" y="0"/>
          <a:ext cx="0" cy="0"/>
          <a:chOff x="0" y="0"/>
          <a:chExt cx="0" cy="0"/>
        </a:xfrm>
      </p:grpSpPr>
      <p:pic>
        <p:nvPicPr>
          <p:cNvPr id="468" name="Google Shape;468;p4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69" name="Google Shape;469;p44"/>
          <p:cNvPicPr preferRelativeResize="0"/>
          <p:nvPr/>
        </p:nvPicPr>
        <p:blipFill>
          <a:blip r:embed="rId3">
            <a:alphaModFix/>
          </a:blip>
          <a:stretch>
            <a:fillRect/>
          </a:stretch>
        </p:blipFill>
        <p:spPr>
          <a:xfrm rot="-8526699">
            <a:off x="-2976552" y="339291"/>
            <a:ext cx="4708903" cy="4637060"/>
          </a:xfrm>
          <a:prstGeom prst="rect">
            <a:avLst/>
          </a:prstGeom>
          <a:noFill/>
          <a:ln>
            <a:noFill/>
          </a:ln>
        </p:spPr>
      </p:pic>
      <p:pic>
        <p:nvPicPr>
          <p:cNvPr id="470" name="Google Shape;470;p44"/>
          <p:cNvPicPr preferRelativeResize="0"/>
          <p:nvPr/>
        </p:nvPicPr>
        <p:blipFill>
          <a:blip r:embed="rId4">
            <a:alphaModFix amt="41000"/>
          </a:blip>
          <a:stretch>
            <a:fillRect/>
          </a:stretch>
        </p:blipFill>
        <p:spPr>
          <a:xfrm rot="697297">
            <a:off x="-6196871" y="-2084352"/>
            <a:ext cx="8395107" cy="5437869"/>
          </a:xfrm>
          <a:prstGeom prst="rect">
            <a:avLst/>
          </a:prstGeom>
          <a:noFill/>
          <a:ln>
            <a:noFill/>
          </a:ln>
        </p:spPr>
      </p:pic>
      <p:pic>
        <p:nvPicPr>
          <p:cNvPr id="471" name="Google Shape;471;p44"/>
          <p:cNvPicPr preferRelativeResize="0"/>
          <p:nvPr/>
        </p:nvPicPr>
        <p:blipFill>
          <a:blip r:embed="rId4">
            <a:alphaModFix amt="41000"/>
          </a:blip>
          <a:stretch>
            <a:fillRect/>
          </a:stretch>
        </p:blipFill>
        <p:spPr>
          <a:xfrm rot="697297">
            <a:off x="10191296" y="2340848"/>
            <a:ext cx="8395107" cy="5437869"/>
          </a:xfrm>
          <a:prstGeom prst="rect">
            <a:avLst/>
          </a:prstGeom>
          <a:noFill/>
          <a:ln>
            <a:noFill/>
          </a:ln>
        </p:spPr>
      </p:pic>
      <p:sp>
        <p:nvSpPr>
          <p:cNvPr id="472" name="Google Shape;472;p44"/>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3" name="Google Shape;473;p44"/>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44"/>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5" name="Google Shape;475;p44"/>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6" name="Google Shape;476;p44"/>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67520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7"/>
        <p:cNvGrpSpPr/>
        <p:nvPr/>
      </p:nvGrpSpPr>
      <p:grpSpPr>
        <a:xfrm>
          <a:off x="0" y="0"/>
          <a:ext cx="0" cy="0"/>
          <a:chOff x="0" y="0"/>
          <a:chExt cx="0" cy="0"/>
        </a:xfrm>
      </p:grpSpPr>
      <p:pic>
        <p:nvPicPr>
          <p:cNvPr id="478" name="Google Shape;478;p4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79" name="Google Shape;479;p45"/>
          <p:cNvPicPr preferRelativeResize="0"/>
          <p:nvPr/>
        </p:nvPicPr>
        <p:blipFill>
          <a:blip r:embed="rId3">
            <a:alphaModFix amt="10000"/>
          </a:blip>
          <a:stretch>
            <a:fillRect/>
          </a:stretch>
        </p:blipFill>
        <p:spPr>
          <a:xfrm rot="623217">
            <a:off x="3092083" y="694932"/>
            <a:ext cx="11485469" cy="7439705"/>
          </a:xfrm>
          <a:prstGeom prst="rect">
            <a:avLst/>
          </a:prstGeom>
          <a:noFill/>
          <a:ln>
            <a:noFill/>
          </a:ln>
        </p:spPr>
      </p:pic>
      <p:sp>
        <p:nvSpPr>
          <p:cNvPr id="480" name="Google Shape;480;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1" name="Google Shape;481;p45"/>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pic>
        <p:nvPicPr>
          <p:cNvPr id="482" name="Google Shape;482;p45"/>
          <p:cNvPicPr preferRelativeResize="0"/>
          <p:nvPr/>
        </p:nvPicPr>
        <p:blipFill>
          <a:blip r:embed="rId4">
            <a:alphaModFix/>
          </a:blip>
          <a:stretch>
            <a:fillRect/>
          </a:stretch>
        </p:blipFill>
        <p:spPr>
          <a:xfrm rot="-8526696">
            <a:off x="8459160" y="3127277"/>
            <a:ext cx="4975553" cy="4899647"/>
          </a:xfrm>
          <a:prstGeom prst="rect">
            <a:avLst/>
          </a:prstGeom>
          <a:noFill/>
          <a:ln>
            <a:noFill/>
          </a:ln>
        </p:spPr>
      </p:pic>
      <p:pic>
        <p:nvPicPr>
          <p:cNvPr id="483" name="Google Shape;483;p45"/>
          <p:cNvPicPr preferRelativeResize="0"/>
          <p:nvPr/>
        </p:nvPicPr>
        <p:blipFill>
          <a:blip r:embed="rId4">
            <a:alphaModFix/>
          </a:blip>
          <a:stretch>
            <a:fillRect/>
          </a:stretch>
        </p:blipFill>
        <p:spPr>
          <a:xfrm rot="-8526696">
            <a:off x="-2042687" y="-1360537"/>
            <a:ext cx="3675280" cy="3619208"/>
          </a:xfrm>
          <a:prstGeom prst="rect">
            <a:avLst/>
          </a:prstGeom>
          <a:noFill/>
          <a:ln>
            <a:noFill/>
          </a:ln>
        </p:spPr>
      </p:pic>
    </p:spTree>
    <p:extLst>
      <p:ext uri="{BB962C8B-B14F-4D97-AF65-F5344CB8AC3E}">
        <p14:creationId xmlns:p14="http://schemas.microsoft.com/office/powerpoint/2010/main" val="3442451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84"/>
        <p:cNvGrpSpPr/>
        <p:nvPr/>
      </p:nvGrpSpPr>
      <p:grpSpPr>
        <a:xfrm>
          <a:off x="0" y="0"/>
          <a:ext cx="0" cy="0"/>
          <a:chOff x="0" y="0"/>
          <a:chExt cx="0" cy="0"/>
        </a:xfrm>
      </p:grpSpPr>
      <p:pic>
        <p:nvPicPr>
          <p:cNvPr id="485" name="Google Shape;485;p4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86" name="Google Shape;486;p46"/>
          <p:cNvPicPr preferRelativeResize="0"/>
          <p:nvPr/>
        </p:nvPicPr>
        <p:blipFill>
          <a:blip r:embed="rId3">
            <a:alphaModFix amt="41000"/>
          </a:blip>
          <a:stretch>
            <a:fillRect/>
          </a:stretch>
        </p:blipFill>
        <p:spPr>
          <a:xfrm rot="697297">
            <a:off x="-4513238" y="-3412685"/>
            <a:ext cx="8395107" cy="5437869"/>
          </a:xfrm>
          <a:prstGeom prst="rect">
            <a:avLst/>
          </a:prstGeom>
          <a:noFill/>
          <a:ln>
            <a:noFill/>
          </a:ln>
        </p:spPr>
      </p:pic>
      <p:pic>
        <p:nvPicPr>
          <p:cNvPr id="487" name="Google Shape;487;p46"/>
          <p:cNvPicPr preferRelativeResize="0"/>
          <p:nvPr/>
        </p:nvPicPr>
        <p:blipFill>
          <a:blip r:embed="rId3">
            <a:alphaModFix amt="41000"/>
          </a:blip>
          <a:stretch>
            <a:fillRect/>
          </a:stretch>
        </p:blipFill>
        <p:spPr>
          <a:xfrm rot="-417934">
            <a:off x="4260063" y="5413215"/>
            <a:ext cx="8395108" cy="5437871"/>
          </a:xfrm>
          <a:prstGeom prst="rect">
            <a:avLst/>
          </a:prstGeom>
          <a:noFill/>
          <a:ln>
            <a:noFill/>
          </a:ln>
        </p:spPr>
      </p:pic>
      <p:pic>
        <p:nvPicPr>
          <p:cNvPr id="488" name="Google Shape;488;p46"/>
          <p:cNvPicPr preferRelativeResize="0"/>
          <p:nvPr/>
        </p:nvPicPr>
        <p:blipFill>
          <a:blip r:embed="rId4">
            <a:alphaModFix/>
          </a:blip>
          <a:stretch>
            <a:fillRect/>
          </a:stretch>
        </p:blipFill>
        <p:spPr>
          <a:xfrm rot="-8526696">
            <a:off x="8734588" y="-1777587"/>
            <a:ext cx="3675280" cy="3619208"/>
          </a:xfrm>
          <a:prstGeom prst="rect">
            <a:avLst/>
          </a:prstGeom>
          <a:noFill/>
          <a:ln>
            <a:noFill/>
          </a:ln>
        </p:spPr>
      </p:pic>
      <p:pic>
        <p:nvPicPr>
          <p:cNvPr id="489" name="Google Shape;489;p46"/>
          <p:cNvPicPr preferRelativeResize="0"/>
          <p:nvPr/>
        </p:nvPicPr>
        <p:blipFill>
          <a:blip r:embed="rId4">
            <a:alphaModFix/>
          </a:blip>
          <a:stretch>
            <a:fillRect/>
          </a:stretch>
        </p:blipFill>
        <p:spPr>
          <a:xfrm rot="-8526696">
            <a:off x="10583955" y="219616"/>
            <a:ext cx="3675280" cy="3619208"/>
          </a:xfrm>
          <a:prstGeom prst="rect">
            <a:avLst/>
          </a:prstGeom>
          <a:noFill/>
          <a:ln>
            <a:noFill/>
          </a:ln>
        </p:spPr>
      </p:pic>
      <p:pic>
        <p:nvPicPr>
          <p:cNvPr id="490" name="Google Shape;490;p46"/>
          <p:cNvPicPr preferRelativeResize="0"/>
          <p:nvPr/>
        </p:nvPicPr>
        <p:blipFill>
          <a:blip r:embed="rId4">
            <a:alphaModFix/>
          </a:blip>
          <a:stretch>
            <a:fillRect/>
          </a:stretch>
        </p:blipFill>
        <p:spPr>
          <a:xfrm rot="-8526699">
            <a:off x="-3656185" y="4478825"/>
            <a:ext cx="4708903" cy="4637060"/>
          </a:xfrm>
          <a:prstGeom prst="rect">
            <a:avLst/>
          </a:prstGeom>
          <a:noFill/>
          <a:ln>
            <a:noFill/>
          </a:ln>
        </p:spPr>
      </p:pic>
      <p:sp>
        <p:nvSpPr>
          <p:cNvPr id="491" name="Google Shape;491;p4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2" name="Google Shape;492;p46"/>
          <p:cNvSpPr txBox="1">
            <a:spLocks noGrp="1"/>
          </p:cNvSpPr>
          <p:nvPr>
            <p:ph type="title" idx="2"/>
          </p:nvPr>
        </p:nvSpPr>
        <p:spPr>
          <a:xfrm>
            <a:off x="1250267"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3" name="Google Shape;493;p46"/>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4" name="Google Shape;494;p46"/>
          <p:cNvSpPr txBox="1">
            <a:spLocks noGrp="1"/>
          </p:cNvSpPr>
          <p:nvPr>
            <p:ph type="title" idx="3"/>
          </p:nvPr>
        </p:nvSpPr>
        <p:spPr>
          <a:xfrm>
            <a:off x="4645899"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5" name="Google Shape;495;p46"/>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6" name="Google Shape;496;p46"/>
          <p:cNvSpPr txBox="1">
            <a:spLocks noGrp="1"/>
          </p:cNvSpPr>
          <p:nvPr>
            <p:ph type="title" idx="5"/>
          </p:nvPr>
        </p:nvSpPr>
        <p:spPr>
          <a:xfrm>
            <a:off x="8041532"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7" name="Google Shape;497;p46"/>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3903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98"/>
        <p:cNvGrpSpPr/>
        <p:nvPr/>
      </p:nvGrpSpPr>
      <p:grpSpPr>
        <a:xfrm>
          <a:off x="0" y="0"/>
          <a:ext cx="0" cy="0"/>
          <a:chOff x="0" y="0"/>
          <a:chExt cx="0" cy="0"/>
        </a:xfrm>
      </p:grpSpPr>
      <p:pic>
        <p:nvPicPr>
          <p:cNvPr id="499" name="Google Shape;499;p4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500" name="Google Shape;500;p47"/>
          <p:cNvPicPr preferRelativeResize="0"/>
          <p:nvPr/>
        </p:nvPicPr>
        <p:blipFill>
          <a:blip r:embed="rId3">
            <a:alphaModFix amt="41000"/>
          </a:blip>
          <a:stretch>
            <a:fillRect/>
          </a:stretch>
        </p:blipFill>
        <p:spPr>
          <a:xfrm rot="7060367" flipH="1">
            <a:off x="-3487058" y="-3731185"/>
            <a:ext cx="7294281" cy="4724804"/>
          </a:xfrm>
          <a:prstGeom prst="rect">
            <a:avLst/>
          </a:prstGeom>
          <a:noFill/>
          <a:ln>
            <a:noFill/>
          </a:ln>
        </p:spPr>
      </p:pic>
      <p:pic>
        <p:nvPicPr>
          <p:cNvPr id="501" name="Google Shape;501;p47"/>
          <p:cNvPicPr preferRelativeResize="0"/>
          <p:nvPr/>
        </p:nvPicPr>
        <p:blipFill>
          <a:blip r:embed="rId4">
            <a:alphaModFix/>
          </a:blip>
          <a:stretch>
            <a:fillRect/>
          </a:stretch>
        </p:blipFill>
        <p:spPr>
          <a:xfrm rot="10635949">
            <a:off x="10785826" y="-2363742"/>
            <a:ext cx="4708900" cy="4637060"/>
          </a:xfrm>
          <a:prstGeom prst="rect">
            <a:avLst/>
          </a:prstGeom>
          <a:noFill/>
          <a:ln>
            <a:noFill/>
          </a:ln>
        </p:spPr>
      </p:pic>
      <p:pic>
        <p:nvPicPr>
          <p:cNvPr id="502" name="Google Shape;502;p47"/>
          <p:cNvPicPr preferRelativeResize="0"/>
          <p:nvPr/>
        </p:nvPicPr>
        <p:blipFill>
          <a:blip r:embed="rId4">
            <a:alphaModFix/>
          </a:blip>
          <a:stretch>
            <a:fillRect/>
          </a:stretch>
        </p:blipFill>
        <p:spPr>
          <a:xfrm rot="10635950">
            <a:off x="-1821059" y="4458512"/>
            <a:ext cx="3602852" cy="3547909"/>
          </a:xfrm>
          <a:prstGeom prst="rect">
            <a:avLst/>
          </a:prstGeom>
          <a:noFill/>
          <a:ln>
            <a:noFill/>
          </a:ln>
        </p:spPr>
      </p:pic>
      <p:sp>
        <p:nvSpPr>
          <p:cNvPr id="503" name="Google Shape;503;p47"/>
          <p:cNvSpPr txBox="1">
            <a:spLocks noGrp="1"/>
          </p:cNvSpPr>
          <p:nvPr>
            <p:ph type="body" idx="1"/>
          </p:nvPr>
        </p:nvSpPr>
        <p:spPr>
          <a:xfrm>
            <a:off x="960000"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4" name="Google Shape;504;p47"/>
          <p:cNvSpPr txBox="1">
            <a:spLocks noGrp="1"/>
          </p:cNvSpPr>
          <p:nvPr>
            <p:ph type="body" idx="2"/>
          </p:nvPr>
        </p:nvSpPr>
        <p:spPr>
          <a:xfrm>
            <a:off x="4416057"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5" name="Google Shape;505;p4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6" name="Google Shape;506;p47"/>
          <p:cNvSpPr txBox="1">
            <a:spLocks noGrp="1"/>
          </p:cNvSpPr>
          <p:nvPr>
            <p:ph type="title" idx="3"/>
          </p:nvPr>
        </p:nvSpPr>
        <p:spPr>
          <a:xfrm>
            <a:off x="960000" y="3409233"/>
            <a:ext cx="33596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7" name="Google Shape;507;p47"/>
          <p:cNvSpPr txBox="1">
            <a:spLocks noGrp="1"/>
          </p:cNvSpPr>
          <p:nvPr>
            <p:ph type="title" idx="4"/>
          </p:nvPr>
        </p:nvSpPr>
        <p:spPr>
          <a:xfrm>
            <a:off x="4415899"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8" name="Google Shape;508;p47"/>
          <p:cNvSpPr txBox="1">
            <a:spLocks noGrp="1"/>
          </p:cNvSpPr>
          <p:nvPr>
            <p:ph type="body" idx="5"/>
          </p:nvPr>
        </p:nvSpPr>
        <p:spPr>
          <a:xfrm>
            <a:off x="7872332"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9" name="Google Shape;509;p47"/>
          <p:cNvSpPr txBox="1">
            <a:spLocks noGrp="1"/>
          </p:cNvSpPr>
          <p:nvPr>
            <p:ph type="title" idx="6"/>
          </p:nvPr>
        </p:nvSpPr>
        <p:spPr>
          <a:xfrm>
            <a:off x="7872167"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703314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10"/>
        <p:cNvGrpSpPr/>
        <p:nvPr/>
      </p:nvGrpSpPr>
      <p:grpSpPr>
        <a:xfrm>
          <a:off x="0" y="0"/>
          <a:ext cx="0" cy="0"/>
          <a:chOff x="0" y="0"/>
          <a:chExt cx="0" cy="0"/>
        </a:xfrm>
      </p:grpSpPr>
      <p:pic>
        <p:nvPicPr>
          <p:cNvPr id="511" name="Google Shape;511;p4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2" name="Google Shape;512;p48"/>
          <p:cNvPicPr preferRelativeResize="0"/>
          <p:nvPr/>
        </p:nvPicPr>
        <p:blipFill>
          <a:blip r:embed="rId3">
            <a:alphaModFix/>
          </a:blip>
          <a:stretch>
            <a:fillRect/>
          </a:stretch>
        </p:blipFill>
        <p:spPr>
          <a:xfrm rot="8481114">
            <a:off x="-1292907" y="5109691"/>
            <a:ext cx="4708899" cy="4637060"/>
          </a:xfrm>
          <a:prstGeom prst="rect">
            <a:avLst/>
          </a:prstGeom>
          <a:noFill/>
          <a:ln>
            <a:noFill/>
          </a:ln>
        </p:spPr>
      </p:pic>
      <p:pic>
        <p:nvPicPr>
          <p:cNvPr id="513" name="Google Shape;513;p48"/>
          <p:cNvPicPr preferRelativeResize="0"/>
          <p:nvPr/>
        </p:nvPicPr>
        <p:blipFill>
          <a:blip r:embed="rId3">
            <a:alphaModFix/>
          </a:blip>
          <a:stretch>
            <a:fillRect/>
          </a:stretch>
        </p:blipFill>
        <p:spPr>
          <a:xfrm rot="10635950">
            <a:off x="10273119" y="-1364609"/>
            <a:ext cx="3602852" cy="3547909"/>
          </a:xfrm>
          <a:prstGeom prst="rect">
            <a:avLst/>
          </a:prstGeom>
          <a:noFill/>
          <a:ln>
            <a:noFill/>
          </a:ln>
        </p:spPr>
      </p:pic>
      <p:pic>
        <p:nvPicPr>
          <p:cNvPr id="514" name="Google Shape;514;p48"/>
          <p:cNvPicPr preferRelativeResize="0"/>
          <p:nvPr/>
        </p:nvPicPr>
        <p:blipFill>
          <a:blip r:embed="rId3">
            <a:alphaModFix/>
          </a:blip>
          <a:stretch>
            <a:fillRect/>
          </a:stretch>
        </p:blipFill>
        <p:spPr>
          <a:xfrm rot="8616667">
            <a:off x="-2238217" y="-2459521"/>
            <a:ext cx="4851545" cy="4777533"/>
          </a:xfrm>
          <a:prstGeom prst="rect">
            <a:avLst/>
          </a:prstGeom>
          <a:noFill/>
          <a:ln>
            <a:noFill/>
          </a:ln>
        </p:spPr>
      </p:pic>
      <p:pic>
        <p:nvPicPr>
          <p:cNvPr id="515" name="Google Shape;515;p48"/>
          <p:cNvPicPr preferRelativeResize="0"/>
          <p:nvPr/>
        </p:nvPicPr>
        <p:blipFill>
          <a:blip r:embed="rId4">
            <a:alphaModFix amt="41000"/>
          </a:blip>
          <a:stretch>
            <a:fillRect/>
          </a:stretch>
        </p:blipFill>
        <p:spPr>
          <a:xfrm rot="-1226835">
            <a:off x="-3471707" y="-3411977"/>
            <a:ext cx="9066515" cy="5872751"/>
          </a:xfrm>
          <a:prstGeom prst="rect">
            <a:avLst/>
          </a:prstGeom>
          <a:noFill/>
          <a:ln>
            <a:noFill/>
          </a:ln>
        </p:spPr>
      </p:pic>
      <p:pic>
        <p:nvPicPr>
          <p:cNvPr id="516" name="Google Shape;516;p48"/>
          <p:cNvPicPr preferRelativeResize="0"/>
          <p:nvPr/>
        </p:nvPicPr>
        <p:blipFill>
          <a:blip r:embed="rId4">
            <a:alphaModFix amt="41000"/>
          </a:blip>
          <a:stretch>
            <a:fillRect/>
          </a:stretch>
        </p:blipFill>
        <p:spPr>
          <a:xfrm rot="-1226835">
            <a:off x="8854160" y="-3520110"/>
            <a:ext cx="9066515" cy="5872751"/>
          </a:xfrm>
          <a:prstGeom prst="rect">
            <a:avLst/>
          </a:prstGeom>
          <a:noFill/>
          <a:ln>
            <a:noFill/>
          </a:ln>
        </p:spPr>
      </p:pic>
      <p:pic>
        <p:nvPicPr>
          <p:cNvPr id="517" name="Google Shape;517;p48"/>
          <p:cNvPicPr preferRelativeResize="0"/>
          <p:nvPr/>
        </p:nvPicPr>
        <p:blipFill>
          <a:blip r:embed="rId4">
            <a:alphaModFix amt="41000"/>
          </a:blip>
          <a:stretch>
            <a:fillRect/>
          </a:stretch>
        </p:blipFill>
        <p:spPr>
          <a:xfrm rot="483135">
            <a:off x="6662577" y="3251318"/>
            <a:ext cx="8101081" cy="5247396"/>
          </a:xfrm>
          <a:prstGeom prst="rect">
            <a:avLst/>
          </a:prstGeom>
          <a:noFill/>
          <a:ln>
            <a:noFill/>
          </a:ln>
        </p:spPr>
      </p:pic>
      <p:sp>
        <p:nvSpPr>
          <p:cNvPr id="518" name="Google Shape;518;p48"/>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9" name="Google Shape;519;p48"/>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12247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0"/>
        <p:cNvGrpSpPr/>
        <p:nvPr/>
      </p:nvGrpSpPr>
      <p:grpSpPr>
        <a:xfrm>
          <a:off x="0" y="0"/>
          <a:ext cx="0" cy="0"/>
          <a:chOff x="0" y="0"/>
          <a:chExt cx="0" cy="0"/>
        </a:xfrm>
      </p:grpSpPr>
      <p:pic>
        <p:nvPicPr>
          <p:cNvPr id="521" name="Google Shape;521;p4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2" name="Google Shape;522;p49"/>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3" name="Google Shape;523;p49"/>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524" name="Google Shape;524;p49"/>
          <p:cNvPicPr preferRelativeResize="0"/>
          <p:nvPr/>
        </p:nvPicPr>
        <p:blipFill>
          <a:blip r:embed="rId3">
            <a:alphaModFix/>
          </a:blip>
          <a:stretch>
            <a:fillRect/>
          </a:stretch>
        </p:blipFill>
        <p:spPr>
          <a:xfrm rot="8707697">
            <a:off x="-2111540" y="-793110"/>
            <a:ext cx="4708899" cy="4637060"/>
          </a:xfrm>
          <a:prstGeom prst="rect">
            <a:avLst/>
          </a:prstGeom>
          <a:noFill/>
          <a:ln>
            <a:noFill/>
          </a:ln>
        </p:spPr>
      </p:pic>
      <p:pic>
        <p:nvPicPr>
          <p:cNvPr id="525" name="Google Shape;525;p49"/>
          <p:cNvPicPr preferRelativeResize="0"/>
          <p:nvPr/>
        </p:nvPicPr>
        <p:blipFill>
          <a:blip r:embed="rId3">
            <a:alphaModFix/>
          </a:blip>
          <a:stretch>
            <a:fillRect/>
          </a:stretch>
        </p:blipFill>
        <p:spPr>
          <a:xfrm rot="8707697">
            <a:off x="10084234" y="4731723"/>
            <a:ext cx="4708899" cy="4637060"/>
          </a:xfrm>
          <a:prstGeom prst="rect">
            <a:avLst/>
          </a:prstGeom>
          <a:noFill/>
          <a:ln>
            <a:noFill/>
          </a:ln>
        </p:spPr>
      </p:pic>
      <p:pic>
        <p:nvPicPr>
          <p:cNvPr id="526" name="Google Shape;526;p49"/>
          <p:cNvPicPr preferRelativeResize="0"/>
          <p:nvPr/>
        </p:nvPicPr>
        <p:blipFill>
          <a:blip r:embed="rId4">
            <a:alphaModFix amt="41000"/>
          </a:blip>
          <a:stretch>
            <a:fillRect/>
          </a:stretch>
        </p:blipFill>
        <p:spPr>
          <a:xfrm rot="483134">
            <a:off x="4194358" y="-3210617"/>
            <a:ext cx="8711452" cy="5642737"/>
          </a:xfrm>
          <a:prstGeom prst="rect">
            <a:avLst/>
          </a:prstGeom>
          <a:noFill/>
          <a:ln>
            <a:noFill/>
          </a:ln>
        </p:spPr>
      </p:pic>
      <p:pic>
        <p:nvPicPr>
          <p:cNvPr id="527" name="Google Shape;527;p49"/>
          <p:cNvPicPr preferRelativeResize="0"/>
          <p:nvPr/>
        </p:nvPicPr>
        <p:blipFill>
          <a:blip r:embed="rId4">
            <a:alphaModFix amt="41000"/>
          </a:blip>
          <a:stretch>
            <a:fillRect/>
          </a:stretch>
        </p:blipFill>
        <p:spPr>
          <a:xfrm rot="-346954">
            <a:off x="-1603275" y="3901790"/>
            <a:ext cx="7949917" cy="5149455"/>
          </a:xfrm>
          <a:prstGeom prst="rect">
            <a:avLst/>
          </a:prstGeom>
          <a:noFill/>
          <a:ln>
            <a:noFill/>
          </a:ln>
        </p:spPr>
      </p:pic>
    </p:spTree>
    <p:extLst>
      <p:ext uri="{BB962C8B-B14F-4D97-AF65-F5344CB8AC3E}">
        <p14:creationId xmlns:p14="http://schemas.microsoft.com/office/powerpoint/2010/main" val="34070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28"/>
        <p:cNvGrpSpPr/>
        <p:nvPr/>
      </p:nvGrpSpPr>
      <p:grpSpPr>
        <a:xfrm>
          <a:off x="0" y="0"/>
          <a:ext cx="0" cy="0"/>
          <a:chOff x="0" y="0"/>
          <a:chExt cx="0" cy="0"/>
        </a:xfrm>
      </p:grpSpPr>
      <p:pic>
        <p:nvPicPr>
          <p:cNvPr id="529" name="Google Shape;529;p5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0" name="Google Shape;530;p50"/>
          <p:cNvPicPr preferRelativeResize="0"/>
          <p:nvPr/>
        </p:nvPicPr>
        <p:blipFill>
          <a:blip r:embed="rId3">
            <a:alphaModFix/>
          </a:blip>
          <a:stretch>
            <a:fillRect/>
          </a:stretch>
        </p:blipFill>
        <p:spPr>
          <a:xfrm rot="8707697">
            <a:off x="-2930174" y="5230857"/>
            <a:ext cx="4708899" cy="4637060"/>
          </a:xfrm>
          <a:prstGeom prst="rect">
            <a:avLst/>
          </a:prstGeom>
          <a:noFill/>
          <a:ln>
            <a:noFill/>
          </a:ln>
        </p:spPr>
      </p:pic>
      <p:pic>
        <p:nvPicPr>
          <p:cNvPr id="531" name="Google Shape;531;p50"/>
          <p:cNvPicPr preferRelativeResize="0"/>
          <p:nvPr/>
        </p:nvPicPr>
        <p:blipFill>
          <a:blip r:embed="rId3">
            <a:alphaModFix/>
          </a:blip>
          <a:stretch>
            <a:fillRect/>
          </a:stretch>
        </p:blipFill>
        <p:spPr>
          <a:xfrm rot="8707714">
            <a:off x="10945300" y="-413653"/>
            <a:ext cx="3542835" cy="3488773"/>
          </a:xfrm>
          <a:prstGeom prst="rect">
            <a:avLst/>
          </a:prstGeom>
          <a:noFill/>
          <a:ln>
            <a:noFill/>
          </a:ln>
        </p:spPr>
      </p:pic>
      <p:pic>
        <p:nvPicPr>
          <p:cNvPr id="532" name="Google Shape;532;p50"/>
          <p:cNvPicPr preferRelativeResize="0"/>
          <p:nvPr/>
        </p:nvPicPr>
        <p:blipFill>
          <a:blip r:embed="rId4">
            <a:alphaModFix amt="41000"/>
          </a:blip>
          <a:stretch>
            <a:fillRect/>
          </a:stretch>
        </p:blipFill>
        <p:spPr>
          <a:xfrm rot="-886673">
            <a:off x="2733605" y="-3844406"/>
            <a:ext cx="8758761" cy="5673380"/>
          </a:xfrm>
          <a:prstGeom prst="rect">
            <a:avLst/>
          </a:prstGeom>
          <a:noFill/>
          <a:ln>
            <a:noFill/>
          </a:ln>
        </p:spPr>
      </p:pic>
      <p:pic>
        <p:nvPicPr>
          <p:cNvPr id="533" name="Google Shape;533;p50"/>
          <p:cNvPicPr preferRelativeResize="0"/>
          <p:nvPr/>
        </p:nvPicPr>
        <p:blipFill>
          <a:blip r:embed="rId4">
            <a:alphaModFix amt="41000"/>
          </a:blip>
          <a:stretch>
            <a:fillRect/>
          </a:stretch>
        </p:blipFill>
        <p:spPr>
          <a:xfrm rot="470677">
            <a:off x="-6950063" y="-2284407"/>
            <a:ext cx="8758763" cy="5673379"/>
          </a:xfrm>
          <a:prstGeom prst="rect">
            <a:avLst/>
          </a:prstGeom>
          <a:noFill/>
          <a:ln>
            <a:noFill/>
          </a:ln>
        </p:spPr>
      </p:pic>
      <p:pic>
        <p:nvPicPr>
          <p:cNvPr id="534" name="Google Shape;534;p50"/>
          <p:cNvPicPr preferRelativeResize="0"/>
          <p:nvPr/>
        </p:nvPicPr>
        <p:blipFill>
          <a:blip r:embed="rId4">
            <a:alphaModFix amt="41000"/>
          </a:blip>
          <a:stretch>
            <a:fillRect/>
          </a:stretch>
        </p:blipFill>
        <p:spPr>
          <a:xfrm rot="477608">
            <a:off x="7199408" y="3770851"/>
            <a:ext cx="8036984" cy="5205864"/>
          </a:xfrm>
          <a:prstGeom prst="rect">
            <a:avLst/>
          </a:prstGeom>
          <a:noFill/>
          <a:ln>
            <a:noFill/>
          </a:ln>
        </p:spPr>
      </p:pic>
      <p:sp>
        <p:nvSpPr>
          <p:cNvPr id="535" name="Google Shape;535;p50"/>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6" name="Google Shape;536;p50"/>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75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0" name="Google Shape;50;p6"/>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51" name="Google Shape;51;p6"/>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52" name="Google Shape;52;p6"/>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53" name="Google Shape;53;p6"/>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
        <p:nvSpPr>
          <p:cNvPr id="54" name="Google Shape;5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62039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7"/>
        <p:cNvGrpSpPr/>
        <p:nvPr/>
      </p:nvGrpSpPr>
      <p:grpSpPr>
        <a:xfrm>
          <a:off x="0" y="0"/>
          <a:ext cx="0" cy="0"/>
          <a:chOff x="0" y="0"/>
          <a:chExt cx="0" cy="0"/>
        </a:xfrm>
      </p:grpSpPr>
      <p:pic>
        <p:nvPicPr>
          <p:cNvPr id="538" name="Google Shape;538;p5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9" name="Google Shape;539;p51"/>
          <p:cNvPicPr preferRelativeResize="0"/>
          <p:nvPr/>
        </p:nvPicPr>
        <p:blipFill>
          <a:blip r:embed="rId3">
            <a:alphaModFix amt="10000"/>
          </a:blip>
          <a:stretch>
            <a:fillRect/>
          </a:stretch>
        </p:blipFill>
        <p:spPr>
          <a:xfrm rot="14">
            <a:off x="3315217" y="452832"/>
            <a:ext cx="11485468" cy="7439705"/>
          </a:xfrm>
          <a:prstGeom prst="rect">
            <a:avLst/>
          </a:prstGeom>
          <a:noFill/>
          <a:ln>
            <a:noFill/>
          </a:ln>
        </p:spPr>
      </p:pic>
      <p:pic>
        <p:nvPicPr>
          <p:cNvPr id="540" name="Google Shape;540;p51"/>
          <p:cNvPicPr preferRelativeResize="0"/>
          <p:nvPr/>
        </p:nvPicPr>
        <p:blipFill>
          <a:blip r:embed="rId3">
            <a:alphaModFix amt="41000"/>
          </a:blip>
          <a:stretch>
            <a:fillRect/>
          </a:stretch>
        </p:blipFill>
        <p:spPr>
          <a:xfrm rot="1289176">
            <a:off x="6658094" y="4806423"/>
            <a:ext cx="7949919" cy="5149452"/>
          </a:xfrm>
          <a:prstGeom prst="rect">
            <a:avLst/>
          </a:prstGeom>
          <a:noFill/>
          <a:ln>
            <a:noFill/>
          </a:ln>
        </p:spPr>
      </p:pic>
      <p:pic>
        <p:nvPicPr>
          <p:cNvPr id="541" name="Google Shape;541;p51"/>
          <p:cNvPicPr preferRelativeResize="0"/>
          <p:nvPr/>
        </p:nvPicPr>
        <p:blipFill rotWithShape="1">
          <a:blip r:embed="rId3">
            <a:alphaModFix amt="41000"/>
          </a:blip>
          <a:srcRect l="38916"/>
          <a:stretch/>
        </p:blipFill>
        <p:spPr>
          <a:xfrm rot="280174">
            <a:off x="10558768" y="-2220375"/>
            <a:ext cx="4856221" cy="5149451"/>
          </a:xfrm>
          <a:prstGeom prst="rect">
            <a:avLst/>
          </a:prstGeom>
          <a:noFill/>
          <a:ln>
            <a:noFill/>
          </a:ln>
        </p:spPr>
      </p:pic>
      <p:pic>
        <p:nvPicPr>
          <p:cNvPr id="542" name="Google Shape;542;p51"/>
          <p:cNvPicPr preferRelativeResize="0"/>
          <p:nvPr/>
        </p:nvPicPr>
        <p:blipFill>
          <a:blip r:embed="rId4">
            <a:alphaModFix/>
          </a:blip>
          <a:stretch>
            <a:fillRect/>
          </a:stretch>
        </p:blipFill>
        <p:spPr>
          <a:xfrm rot="8707697">
            <a:off x="8607935" y="3253769"/>
            <a:ext cx="4708899" cy="4637060"/>
          </a:xfrm>
          <a:prstGeom prst="rect">
            <a:avLst/>
          </a:prstGeom>
          <a:noFill/>
          <a:ln>
            <a:noFill/>
          </a:ln>
        </p:spPr>
      </p:pic>
      <p:pic>
        <p:nvPicPr>
          <p:cNvPr id="543" name="Google Shape;543;p51"/>
          <p:cNvPicPr preferRelativeResize="0"/>
          <p:nvPr/>
        </p:nvPicPr>
        <p:blipFill>
          <a:blip r:embed="rId4">
            <a:alphaModFix/>
          </a:blip>
          <a:stretch>
            <a:fillRect/>
          </a:stretch>
        </p:blipFill>
        <p:spPr>
          <a:xfrm rot="8707680">
            <a:off x="-1118486" y="-549896"/>
            <a:ext cx="3525972" cy="3472192"/>
          </a:xfrm>
          <a:prstGeom prst="rect">
            <a:avLst/>
          </a:prstGeom>
          <a:noFill/>
          <a:ln>
            <a:noFill/>
          </a:ln>
        </p:spPr>
      </p:pic>
      <p:sp>
        <p:nvSpPr>
          <p:cNvPr id="544" name="Google Shape;544;p51"/>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45" name="Google Shape;545;p51"/>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46" name="Google Shape;546;p51"/>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441184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547"/>
        <p:cNvGrpSpPr/>
        <p:nvPr/>
      </p:nvGrpSpPr>
      <p:grpSpPr>
        <a:xfrm>
          <a:off x="0" y="0"/>
          <a:ext cx="0" cy="0"/>
          <a:chOff x="0" y="0"/>
          <a:chExt cx="0" cy="0"/>
        </a:xfrm>
      </p:grpSpPr>
      <p:pic>
        <p:nvPicPr>
          <p:cNvPr id="548" name="Google Shape;548;p52"/>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977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pic>
        <p:nvPicPr>
          <p:cNvPr id="550" name="Google Shape;550;p5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51" name="Google Shape;551;p53"/>
          <p:cNvPicPr preferRelativeResize="0"/>
          <p:nvPr/>
        </p:nvPicPr>
        <p:blipFill>
          <a:blip r:embed="rId3">
            <a:alphaModFix/>
          </a:blip>
          <a:stretch>
            <a:fillRect/>
          </a:stretch>
        </p:blipFill>
        <p:spPr>
          <a:xfrm rot="8707701">
            <a:off x="6478563" y="5508690"/>
            <a:ext cx="5000839" cy="4924540"/>
          </a:xfrm>
          <a:prstGeom prst="rect">
            <a:avLst/>
          </a:prstGeom>
          <a:noFill/>
          <a:ln>
            <a:noFill/>
          </a:ln>
        </p:spPr>
      </p:pic>
      <p:pic>
        <p:nvPicPr>
          <p:cNvPr id="552" name="Google Shape;552;p53"/>
          <p:cNvPicPr preferRelativeResize="0"/>
          <p:nvPr/>
        </p:nvPicPr>
        <p:blipFill rotWithShape="1">
          <a:blip r:embed="rId4">
            <a:alphaModFix amt="41000"/>
          </a:blip>
          <a:srcRect l="38916"/>
          <a:stretch/>
        </p:blipFill>
        <p:spPr>
          <a:xfrm rot="280174">
            <a:off x="-4070131" y="-2107177"/>
            <a:ext cx="6029500" cy="6393596"/>
          </a:xfrm>
          <a:prstGeom prst="rect">
            <a:avLst/>
          </a:prstGeom>
          <a:noFill/>
          <a:ln>
            <a:noFill/>
          </a:ln>
        </p:spPr>
      </p:pic>
      <p:pic>
        <p:nvPicPr>
          <p:cNvPr id="553" name="Google Shape;553;p53"/>
          <p:cNvPicPr preferRelativeResize="0"/>
          <p:nvPr/>
        </p:nvPicPr>
        <p:blipFill rotWithShape="1">
          <a:blip r:embed="rId4">
            <a:alphaModFix amt="41000"/>
          </a:blip>
          <a:srcRect l="-522"/>
          <a:stretch/>
        </p:blipFill>
        <p:spPr>
          <a:xfrm rot="627373">
            <a:off x="9991438" y="2043751"/>
            <a:ext cx="9922557" cy="6393597"/>
          </a:xfrm>
          <a:prstGeom prst="rect">
            <a:avLst/>
          </a:prstGeom>
          <a:noFill/>
          <a:ln>
            <a:noFill/>
          </a:ln>
        </p:spPr>
      </p:pic>
      <p:pic>
        <p:nvPicPr>
          <p:cNvPr id="554" name="Google Shape;554;p53"/>
          <p:cNvPicPr preferRelativeResize="0"/>
          <p:nvPr/>
        </p:nvPicPr>
        <p:blipFill>
          <a:blip r:embed="rId3">
            <a:alphaModFix/>
          </a:blip>
          <a:stretch>
            <a:fillRect/>
          </a:stretch>
        </p:blipFill>
        <p:spPr>
          <a:xfrm rot="8707701">
            <a:off x="-3240304" y="211647"/>
            <a:ext cx="5000839" cy="4924540"/>
          </a:xfrm>
          <a:prstGeom prst="rect">
            <a:avLst/>
          </a:prstGeom>
          <a:noFill/>
          <a:ln>
            <a:noFill/>
          </a:ln>
        </p:spPr>
      </p:pic>
    </p:spTree>
    <p:extLst>
      <p:ext uri="{BB962C8B-B14F-4D97-AF65-F5344CB8AC3E}">
        <p14:creationId xmlns:p14="http://schemas.microsoft.com/office/powerpoint/2010/main" val="5608139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469605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9440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960000" y="1621000"/>
            <a:ext cx="10272000" cy="463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714190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 name="Google Shape;2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49687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1" y="0"/>
            <a:ext cx="12192009"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8091899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1968" cy="6858000"/>
          </a:xfrm>
          <a:prstGeom prst="rect">
            <a:avLst/>
          </a:prstGeom>
          <a:noFill/>
          <a:ln>
            <a:noFill/>
          </a:ln>
        </p:spPr>
      </p:pic>
      <p:sp>
        <p:nvSpPr>
          <p:cNvPr id="33" name="Google Shape;33;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839787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6904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7" name="Google Shape;57;p7"/>
          <p:cNvPicPr preferRelativeResize="0"/>
          <p:nvPr/>
        </p:nvPicPr>
        <p:blipFill>
          <a:blip r:embed="rId3">
            <a:alphaModFix amt="10000"/>
          </a:blip>
          <a:stretch>
            <a:fillRect/>
          </a:stretch>
        </p:blipFill>
        <p:spPr>
          <a:xfrm rot="8">
            <a:off x="4686134" y="-1295552"/>
            <a:ext cx="11776732" cy="7628339"/>
          </a:xfrm>
          <a:prstGeom prst="rect">
            <a:avLst/>
          </a:prstGeom>
          <a:noFill/>
          <a:ln>
            <a:noFill/>
          </a:ln>
        </p:spPr>
      </p:pic>
      <p:sp>
        <p:nvSpPr>
          <p:cNvPr id="58" name="Google Shape;58;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pic>
        <p:nvPicPr>
          <p:cNvPr id="60" name="Google Shape;60;p7"/>
          <p:cNvPicPr preferRelativeResize="0"/>
          <p:nvPr/>
        </p:nvPicPr>
        <p:blipFill>
          <a:blip r:embed="rId4">
            <a:alphaModFix/>
          </a:blip>
          <a:stretch>
            <a:fillRect/>
          </a:stretch>
        </p:blipFill>
        <p:spPr>
          <a:xfrm>
            <a:off x="8874067" y="4209233"/>
            <a:ext cx="2801333" cy="2758635"/>
          </a:xfrm>
          <a:prstGeom prst="rect">
            <a:avLst/>
          </a:prstGeom>
          <a:noFill/>
          <a:ln>
            <a:noFill/>
          </a:ln>
        </p:spPr>
      </p:pic>
      <p:pic>
        <p:nvPicPr>
          <p:cNvPr id="61" name="Google Shape;61;p7"/>
          <p:cNvPicPr preferRelativeResize="0"/>
          <p:nvPr/>
        </p:nvPicPr>
        <p:blipFill>
          <a:blip r:embed="rId4">
            <a:alphaModFix/>
          </a:blip>
          <a:stretch>
            <a:fillRect/>
          </a:stretch>
        </p:blipFill>
        <p:spPr>
          <a:xfrm>
            <a:off x="7975000" y="1545601"/>
            <a:ext cx="2419200" cy="2382300"/>
          </a:xfrm>
          <a:prstGeom prst="rect">
            <a:avLst/>
          </a:prstGeom>
          <a:noFill/>
          <a:ln>
            <a:noFill/>
          </a:ln>
        </p:spPr>
      </p:pic>
    </p:spTree>
    <p:extLst>
      <p:ext uri="{BB962C8B-B14F-4D97-AF65-F5344CB8AC3E}">
        <p14:creationId xmlns:p14="http://schemas.microsoft.com/office/powerpoint/2010/main" val="119793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24"/>
          </a:xfrm>
          <a:prstGeom prst="rect">
            <a:avLst/>
          </a:prstGeom>
          <a:noFill/>
          <a:ln>
            <a:noFill/>
          </a:ln>
        </p:spPr>
      </p:pic>
      <p:sp>
        <p:nvSpPr>
          <p:cNvPr id="40" name="Google Shape;40;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41" name="Google Shape;41;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spTree>
    <p:extLst>
      <p:ext uri="{BB962C8B-B14F-4D97-AF65-F5344CB8AC3E}">
        <p14:creationId xmlns:p14="http://schemas.microsoft.com/office/powerpoint/2010/main" val="28744278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44" name="Google Shape;44;p10"/>
          <p:cNvGrpSpPr/>
          <p:nvPr/>
        </p:nvGrpSpPr>
        <p:grpSpPr>
          <a:xfrm>
            <a:off x="-710714" y="-1408419"/>
            <a:ext cx="2771419" cy="2771449"/>
            <a:chOff x="694450" y="472050"/>
            <a:chExt cx="2259800" cy="2259825"/>
          </a:xfrm>
        </p:grpSpPr>
        <p:sp>
          <p:nvSpPr>
            <p:cNvPr id="45" name="Google Shape;45;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10"/>
          <p:cNvGrpSpPr/>
          <p:nvPr/>
        </p:nvGrpSpPr>
        <p:grpSpPr>
          <a:xfrm>
            <a:off x="9879359" y="5024854"/>
            <a:ext cx="3672024" cy="3672065"/>
            <a:chOff x="694450" y="472050"/>
            <a:chExt cx="2259800" cy="2259825"/>
          </a:xfrm>
        </p:grpSpPr>
        <p:sp>
          <p:nvSpPr>
            <p:cNvPr id="57" name="Google Shape;57;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10"/>
          <p:cNvGrpSpPr/>
          <p:nvPr/>
        </p:nvGrpSpPr>
        <p:grpSpPr>
          <a:xfrm rot="-1465949">
            <a:off x="9403366" y="-2502755"/>
            <a:ext cx="8416183" cy="4960108"/>
            <a:chOff x="2686500" y="2978575"/>
            <a:chExt cx="4239050" cy="2498300"/>
          </a:xfrm>
        </p:grpSpPr>
        <p:sp>
          <p:nvSpPr>
            <p:cNvPr id="69" name="Google Shape;69;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5" name="Google Shape;295;p10"/>
          <p:cNvGrpSpPr/>
          <p:nvPr/>
        </p:nvGrpSpPr>
        <p:grpSpPr>
          <a:xfrm rot="2700000">
            <a:off x="-4480256" y="3721957"/>
            <a:ext cx="8416071" cy="4960043"/>
            <a:chOff x="2686500" y="2978575"/>
            <a:chExt cx="4239050" cy="2498300"/>
          </a:xfrm>
        </p:grpSpPr>
        <p:sp>
          <p:nvSpPr>
            <p:cNvPr id="296" name="Google Shape;296;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818331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pic>
        <p:nvPicPr>
          <p:cNvPr id="523" name="Google Shape;523;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4" name="Google Shape;524;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5" name="Google Shape;525;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9812270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6"/>
        <p:cNvGrpSpPr/>
        <p:nvPr/>
      </p:nvGrpSpPr>
      <p:grpSpPr>
        <a:xfrm>
          <a:off x="0" y="0"/>
          <a:ext cx="0" cy="0"/>
          <a:chOff x="0" y="0"/>
          <a:chExt cx="0" cy="0"/>
        </a:xfrm>
      </p:grpSpPr>
    </p:spTree>
    <p:extLst>
      <p:ext uri="{BB962C8B-B14F-4D97-AF65-F5344CB8AC3E}">
        <p14:creationId xmlns:p14="http://schemas.microsoft.com/office/powerpoint/2010/main" val="40214763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7"/>
        <p:cNvGrpSpPr/>
        <p:nvPr/>
      </p:nvGrpSpPr>
      <p:grpSpPr>
        <a:xfrm>
          <a:off x="0" y="0"/>
          <a:ext cx="0" cy="0"/>
          <a:chOff x="0" y="0"/>
          <a:chExt cx="0" cy="0"/>
        </a:xfrm>
      </p:grpSpPr>
      <p:pic>
        <p:nvPicPr>
          <p:cNvPr id="528" name="Google Shape;528;p1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9" name="Google Shape;529;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530" name="Google Shape;530;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31" name="Google Shape;531;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532" name="Google Shape;532;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33" name="Google Shape;533;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534" name="Google Shape;534;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35" name="Google Shape;535;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536" name="Google Shape;536;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37" name="Google Shape;537;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38" name="Google Shape;538;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39" name="Google Shape;539;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40" name="Google Shape;540;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41" name="Google Shape;541;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759745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2"/>
        <p:cNvGrpSpPr/>
        <p:nvPr/>
      </p:nvGrpSpPr>
      <p:grpSpPr>
        <a:xfrm>
          <a:off x="0" y="0"/>
          <a:ext cx="0" cy="0"/>
          <a:chOff x="0" y="0"/>
          <a:chExt cx="0" cy="0"/>
        </a:xfrm>
      </p:grpSpPr>
      <p:pic>
        <p:nvPicPr>
          <p:cNvPr id="543" name="Google Shape;543;p1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44" name="Google Shape;544;p14"/>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5" name="Google Shape;545;p14"/>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4577054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46"/>
        <p:cNvGrpSpPr/>
        <p:nvPr/>
      </p:nvGrpSpPr>
      <p:grpSpPr>
        <a:xfrm>
          <a:off x="0" y="0"/>
          <a:ext cx="0" cy="0"/>
          <a:chOff x="0" y="0"/>
          <a:chExt cx="0" cy="0"/>
        </a:xfrm>
      </p:grpSpPr>
      <p:pic>
        <p:nvPicPr>
          <p:cNvPr id="547" name="Google Shape;547;p15"/>
          <p:cNvPicPr preferRelativeResize="0"/>
          <p:nvPr/>
        </p:nvPicPr>
        <p:blipFill>
          <a:blip r:embed="rId2">
            <a:alphaModFix/>
          </a:blip>
          <a:stretch>
            <a:fillRect/>
          </a:stretch>
        </p:blipFill>
        <p:spPr>
          <a:xfrm>
            <a:off x="0" y="0"/>
            <a:ext cx="12192000" cy="6857979"/>
          </a:xfrm>
          <a:prstGeom prst="rect">
            <a:avLst/>
          </a:prstGeom>
          <a:noFill/>
          <a:ln>
            <a:noFill/>
          </a:ln>
        </p:spPr>
      </p:pic>
      <p:sp>
        <p:nvSpPr>
          <p:cNvPr id="548" name="Google Shape;548;p15"/>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549" name="Google Shape;549;p15"/>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550" name="Google Shape;550;p15"/>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089891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51"/>
        <p:cNvGrpSpPr/>
        <p:nvPr/>
      </p:nvGrpSpPr>
      <p:grpSpPr>
        <a:xfrm>
          <a:off x="0" y="0"/>
          <a:ext cx="0" cy="0"/>
          <a:chOff x="0" y="0"/>
          <a:chExt cx="0" cy="0"/>
        </a:xfrm>
      </p:grpSpPr>
      <p:pic>
        <p:nvPicPr>
          <p:cNvPr id="552" name="Google Shape;55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3" name="Google Shape;553;p16"/>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4" name="Google Shape;554;p16"/>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494779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55"/>
        <p:cNvGrpSpPr/>
        <p:nvPr/>
      </p:nvGrpSpPr>
      <p:grpSpPr>
        <a:xfrm>
          <a:off x="0" y="0"/>
          <a:ext cx="0" cy="0"/>
          <a:chOff x="0" y="0"/>
          <a:chExt cx="0" cy="0"/>
        </a:xfrm>
      </p:grpSpPr>
      <p:pic>
        <p:nvPicPr>
          <p:cNvPr id="556" name="Google Shape;556;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7" name="Google Shape;55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8" name="Google Shape;558;p17"/>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solidFill>
                  <a:srgbClr val="434343"/>
                </a:solidFill>
              </a:defRPr>
            </a:lvl1pPr>
            <a:lvl2pPr marL="1219170" lvl="1" indent="-423323" rtl="0">
              <a:lnSpc>
                <a:spcPct val="115000"/>
              </a:lnSpc>
              <a:spcBef>
                <a:spcPts val="2133"/>
              </a:spcBef>
              <a:spcAft>
                <a:spcPts val="0"/>
              </a:spcAft>
              <a:buSzPts val="1400"/>
              <a:buFont typeface="Arial"/>
              <a:buChar char="○"/>
              <a:defRPr>
                <a:solidFill>
                  <a:srgbClr val="434343"/>
                </a:solidFill>
              </a:defRPr>
            </a:lvl2pPr>
            <a:lvl3pPr marL="1828754" lvl="2" indent="-423323" rtl="0">
              <a:lnSpc>
                <a:spcPct val="115000"/>
              </a:lnSpc>
              <a:spcBef>
                <a:spcPts val="2133"/>
              </a:spcBef>
              <a:spcAft>
                <a:spcPts val="0"/>
              </a:spcAft>
              <a:buSzPts val="1400"/>
              <a:buFont typeface="Arial"/>
              <a:buChar char="■"/>
              <a:defRPr>
                <a:solidFill>
                  <a:srgbClr val="434343"/>
                </a:solidFill>
              </a:defRPr>
            </a:lvl3pPr>
            <a:lvl4pPr marL="2438339" lvl="3" indent="-423323" rtl="0">
              <a:lnSpc>
                <a:spcPct val="115000"/>
              </a:lnSpc>
              <a:spcBef>
                <a:spcPts val="2133"/>
              </a:spcBef>
              <a:spcAft>
                <a:spcPts val="0"/>
              </a:spcAft>
              <a:buSzPts val="1400"/>
              <a:buFont typeface="Arial"/>
              <a:buChar char="●"/>
              <a:defRPr>
                <a:solidFill>
                  <a:srgbClr val="434343"/>
                </a:solidFill>
              </a:defRPr>
            </a:lvl4pPr>
            <a:lvl5pPr marL="3047924" lvl="4" indent="-423323" rtl="0">
              <a:lnSpc>
                <a:spcPct val="115000"/>
              </a:lnSpc>
              <a:spcBef>
                <a:spcPts val="2133"/>
              </a:spcBef>
              <a:spcAft>
                <a:spcPts val="0"/>
              </a:spcAft>
              <a:buSzPts val="1400"/>
              <a:buFont typeface="Arial"/>
              <a:buChar char="○"/>
              <a:defRPr>
                <a:solidFill>
                  <a:srgbClr val="434343"/>
                </a:solidFill>
              </a:defRPr>
            </a:lvl5pPr>
            <a:lvl6pPr marL="3657509" lvl="5" indent="-423323" rtl="0">
              <a:lnSpc>
                <a:spcPct val="115000"/>
              </a:lnSpc>
              <a:spcBef>
                <a:spcPts val="2133"/>
              </a:spcBef>
              <a:spcAft>
                <a:spcPts val="0"/>
              </a:spcAft>
              <a:buSzPts val="1400"/>
              <a:buFont typeface="Arial"/>
              <a:buChar char="■"/>
              <a:defRPr>
                <a:solidFill>
                  <a:srgbClr val="434343"/>
                </a:solidFill>
              </a:defRPr>
            </a:lvl6pPr>
            <a:lvl7pPr marL="4267093" lvl="6" indent="-423323" rtl="0">
              <a:lnSpc>
                <a:spcPct val="115000"/>
              </a:lnSpc>
              <a:spcBef>
                <a:spcPts val="2133"/>
              </a:spcBef>
              <a:spcAft>
                <a:spcPts val="0"/>
              </a:spcAft>
              <a:buSzPts val="1400"/>
              <a:buFont typeface="Arial"/>
              <a:buChar char="●"/>
              <a:defRPr>
                <a:solidFill>
                  <a:srgbClr val="434343"/>
                </a:solidFill>
              </a:defRPr>
            </a:lvl7pPr>
            <a:lvl8pPr marL="4876678" lvl="7" indent="-423323" rtl="0">
              <a:lnSpc>
                <a:spcPct val="115000"/>
              </a:lnSpc>
              <a:spcBef>
                <a:spcPts val="2133"/>
              </a:spcBef>
              <a:spcAft>
                <a:spcPts val="0"/>
              </a:spcAft>
              <a:buSzPts val="1400"/>
              <a:buFont typeface="Arial"/>
              <a:buChar char="○"/>
              <a:defRPr>
                <a:solidFill>
                  <a:srgbClr val="434343"/>
                </a:solidFill>
              </a:defRPr>
            </a:lvl8pPr>
            <a:lvl9pPr marL="5486263" lvl="8" indent="-423323" rtl="0">
              <a:lnSpc>
                <a:spcPct val="115000"/>
              </a:lnSpc>
              <a:spcBef>
                <a:spcPts val="2133"/>
              </a:spcBef>
              <a:spcAft>
                <a:spcPts val="2133"/>
              </a:spcAft>
              <a:buSzPts val="1400"/>
              <a:buFont typeface="Arial"/>
              <a:buChar char="■"/>
              <a:defRPr>
                <a:solidFill>
                  <a:srgbClr val="434343"/>
                </a:solidFill>
              </a:defRPr>
            </a:lvl9pPr>
          </a:lstStyle>
          <a:p>
            <a:endParaRPr/>
          </a:p>
        </p:txBody>
      </p:sp>
    </p:spTree>
    <p:extLst>
      <p:ext uri="{BB962C8B-B14F-4D97-AF65-F5344CB8AC3E}">
        <p14:creationId xmlns:p14="http://schemas.microsoft.com/office/powerpoint/2010/main" val="2642104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9"/>
        <p:cNvGrpSpPr/>
        <p:nvPr/>
      </p:nvGrpSpPr>
      <p:grpSpPr>
        <a:xfrm>
          <a:off x="0" y="0"/>
          <a:ext cx="0" cy="0"/>
          <a:chOff x="0" y="0"/>
          <a:chExt cx="0" cy="0"/>
        </a:xfrm>
      </p:grpSpPr>
      <p:pic>
        <p:nvPicPr>
          <p:cNvPr id="560" name="Google Shape;560;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61" name="Google Shape;5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2" name="Google Shape;562;p18"/>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3" name="Google Shape;563;p18"/>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4" name="Google Shape;564;p18"/>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5" name="Google Shape;565;p18"/>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6" name="Google Shape;566;p18"/>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7" name="Google Shape;567;p18"/>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59221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2"/>
        <p:cNvGrpSpPr/>
        <p:nvPr/>
      </p:nvGrpSpPr>
      <p:grpSpPr>
        <a:xfrm>
          <a:off x="0" y="0"/>
          <a:ext cx="0" cy="0"/>
          <a:chOff x="0" y="0"/>
          <a:chExt cx="0" cy="0"/>
        </a:xfrm>
      </p:grpSpPr>
      <p:pic>
        <p:nvPicPr>
          <p:cNvPr id="63" name="Google Shape;63;p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64" name="Google Shape;64;p8"/>
          <p:cNvPicPr preferRelativeResize="0"/>
          <p:nvPr/>
        </p:nvPicPr>
        <p:blipFill>
          <a:blip r:embed="rId3">
            <a:alphaModFix/>
          </a:blip>
          <a:stretch>
            <a:fillRect/>
          </a:stretch>
        </p:blipFill>
        <p:spPr>
          <a:xfrm>
            <a:off x="1561922" y="-2247309"/>
            <a:ext cx="3599068" cy="3544200"/>
          </a:xfrm>
          <a:prstGeom prst="rect">
            <a:avLst/>
          </a:prstGeom>
          <a:noFill/>
          <a:ln>
            <a:noFill/>
          </a:ln>
        </p:spPr>
      </p:pic>
      <p:pic>
        <p:nvPicPr>
          <p:cNvPr id="65" name="Google Shape;65;p8"/>
          <p:cNvPicPr preferRelativeResize="0"/>
          <p:nvPr/>
        </p:nvPicPr>
        <p:blipFill>
          <a:blip r:embed="rId4">
            <a:alphaModFix amt="41000"/>
          </a:blip>
          <a:stretch>
            <a:fillRect/>
          </a:stretch>
        </p:blipFill>
        <p:spPr>
          <a:xfrm rot="-1233946">
            <a:off x="7998213" y="-3046903"/>
            <a:ext cx="8933564" cy="5786693"/>
          </a:xfrm>
          <a:prstGeom prst="rect">
            <a:avLst/>
          </a:prstGeom>
          <a:noFill/>
          <a:ln>
            <a:noFill/>
          </a:ln>
        </p:spPr>
      </p:pic>
      <p:pic>
        <p:nvPicPr>
          <p:cNvPr id="66" name="Google Shape;66;p8"/>
          <p:cNvPicPr preferRelativeResize="0"/>
          <p:nvPr/>
        </p:nvPicPr>
        <p:blipFill>
          <a:blip r:embed="rId3">
            <a:alphaModFix/>
          </a:blip>
          <a:stretch>
            <a:fillRect/>
          </a:stretch>
        </p:blipFill>
        <p:spPr>
          <a:xfrm>
            <a:off x="7529067" y="5663823"/>
            <a:ext cx="4662935" cy="4591871"/>
          </a:xfrm>
          <a:prstGeom prst="rect">
            <a:avLst/>
          </a:prstGeom>
          <a:noFill/>
          <a:ln>
            <a:noFill/>
          </a:ln>
        </p:spPr>
      </p:pic>
      <p:pic>
        <p:nvPicPr>
          <p:cNvPr id="67" name="Google Shape;67;p8"/>
          <p:cNvPicPr preferRelativeResize="0"/>
          <p:nvPr/>
        </p:nvPicPr>
        <p:blipFill>
          <a:blip r:embed="rId4">
            <a:alphaModFix amt="41000"/>
          </a:blip>
          <a:stretch>
            <a:fillRect/>
          </a:stretch>
        </p:blipFill>
        <p:spPr>
          <a:xfrm rot="2496268">
            <a:off x="-3992179" y="3253250"/>
            <a:ext cx="8471157" cy="5487169"/>
          </a:xfrm>
          <a:prstGeom prst="rect">
            <a:avLst/>
          </a:prstGeom>
          <a:noFill/>
          <a:ln>
            <a:noFill/>
          </a:ln>
        </p:spPr>
      </p:pic>
      <p:sp>
        <p:nvSpPr>
          <p:cNvPr id="68" name="Google Shape;68;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4735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pic>
        <p:nvPicPr>
          <p:cNvPr id="569" name="Google Shape;569;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70" name="Google Shape;570;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1" name="Google Shape;571;p19"/>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19"/>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19"/>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19"/>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19"/>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19"/>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19"/>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19"/>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1244050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
        <p:cNvGrpSpPr/>
        <p:nvPr/>
      </p:nvGrpSpPr>
      <p:grpSpPr>
        <a:xfrm>
          <a:off x="0" y="0"/>
          <a:ext cx="0" cy="0"/>
          <a:chOff x="0" y="0"/>
          <a:chExt cx="0" cy="0"/>
        </a:xfrm>
      </p:grpSpPr>
      <p:pic>
        <p:nvPicPr>
          <p:cNvPr id="580" name="Google Shape;580;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81" name="Google Shape;58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82" name="Google Shape;582;p20"/>
          <p:cNvSpPr txBox="1">
            <a:spLocks noGrp="1"/>
          </p:cNvSpPr>
          <p:nvPr>
            <p:ph type="title" idx="2"/>
          </p:nvPr>
        </p:nvSpPr>
        <p:spPr>
          <a:xfrm>
            <a:off x="1468233"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3" name="Google Shape;583;p20"/>
          <p:cNvSpPr txBox="1">
            <a:spLocks noGrp="1"/>
          </p:cNvSpPr>
          <p:nvPr>
            <p:ph type="subTitle" idx="1"/>
          </p:nvPr>
        </p:nvSpPr>
        <p:spPr>
          <a:xfrm>
            <a:off x="1468233"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4" name="Google Shape;584;p20"/>
          <p:cNvSpPr txBox="1">
            <a:spLocks noGrp="1"/>
          </p:cNvSpPr>
          <p:nvPr>
            <p:ph type="title" idx="3"/>
          </p:nvPr>
        </p:nvSpPr>
        <p:spPr>
          <a:xfrm>
            <a:off x="4771929"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5" name="Google Shape;585;p20"/>
          <p:cNvSpPr txBox="1">
            <a:spLocks noGrp="1"/>
          </p:cNvSpPr>
          <p:nvPr>
            <p:ph type="subTitle" idx="4"/>
          </p:nvPr>
        </p:nvSpPr>
        <p:spPr>
          <a:xfrm>
            <a:off x="4771929"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6" name="Google Shape;586;p20"/>
          <p:cNvSpPr txBox="1">
            <a:spLocks noGrp="1"/>
          </p:cNvSpPr>
          <p:nvPr>
            <p:ph type="title" idx="5"/>
          </p:nvPr>
        </p:nvSpPr>
        <p:spPr>
          <a:xfrm>
            <a:off x="1468233"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7" name="Google Shape;587;p20"/>
          <p:cNvSpPr txBox="1">
            <a:spLocks noGrp="1"/>
          </p:cNvSpPr>
          <p:nvPr>
            <p:ph type="subTitle" idx="6"/>
          </p:nvPr>
        </p:nvSpPr>
        <p:spPr>
          <a:xfrm>
            <a:off x="1468233"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8" name="Google Shape;588;p20"/>
          <p:cNvSpPr txBox="1">
            <a:spLocks noGrp="1"/>
          </p:cNvSpPr>
          <p:nvPr>
            <p:ph type="title" idx="7"/>
          </p:nvPr>
        </p:nvSpPr>
        <p:spPr>
          <a:xfrm>
            <a:off x="4771929"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9" name="Google Shape;589;p20"/>
          <p:cNvSpPr txBox="1">
            <a:spLocks noGrp="1"/>
          </p:cNvSpPr>
          <p:nvPr>
            <p:ph type="subTitle" idx="8"/>
          </p:nvPr>
        </p:nvSpPr>
        <p:spPr>
          <a:xfrm>
            <a:off x="4771929"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0" name="Google Shape;590;p20"/>
          <p:cNvSpPr txBox="1">
            <a:spLocks noGrp="1"/>
          </p:cNvSpPr>
          <p:nvPr>
            <p:ph type="title" idx="9"/>
          </p:nvPr>
        </p:nvSpPr>
        <p:spPr>
          <a:xfrm>
            <a:off x="8075701"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1" name="Google Shape;591;p20"/>
          <p:cNvSpPr txBox="1">
            <a:spLocks noGrp="1"/>
          </p:cNvSpPr>
          <p:nvPr>
            <p:ph type="subTitle" idx="13"/>
          </p:nvPr>
        </p:nvSpPr>
        <p:spPr>
          <a:xfrm>
            <a:off x="8075701"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2" name="Google Shape;592;p20"/>
          <p:cNvSpPr txBox="1">
            <a:spLocks noGrp="1"/>
          </p:cNvSpPr>
          <p:nvPr>
            <p:ph type="title" idx="14"/>
          </p:nvPr>
        </p:nvSpPr>
        <p:spPr>
          <a:xfrm>
            <a:off x="8075701"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3" name="Google Shape;593;p20"/>
          <p:cNvSpPr txBox="1">
            <a:spLocks noGrp="1"/>
          </p:cNvSpPr>
          <p:nvPr>
            <p:ph type="subTitle" idx="15"/>
          </p:nvPr>
        </p:nvSpPr>
        <p:spPr>
          <a:xfrm>
            <a:off x="8075701"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718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94"/>
        <p:cNvGrpSpPr/>
        <p:nvPr/>
      </p:nvGrpSpPr>
      <p:grpSpPr>
        <a:xfrm>
          <a:off x="0" y="0"/>
          <a:ext cx="0" cy="0"/>
          <a:chOff x="0" y="0"/>
          <a:chExt cx="0" cy="0"/>
        </a:xfrm>
      </p:grpSpPr>
      <p:pic>
        <p:nvPicPr>
          <p:cNvPr id="595" name="Google Shape;595;p21"/>
          <p:cNvPicPr preferRelativeResize="0"/>
          <p:nvPr/>
        </p:nvPicPr>
        <p:blipFill>
          <a:blip r:embed="rId2">
            <a:alphaModFix/>
          </a:blip>
          <a:stretch>
            <a:fillRect/>
          </a:stretch>
        </p:blipFill>
        <p:spPr>
          <a:xfrm>
            <a:off x="0" y="0"/>
            <a:ext cx="12191952" cy="6858000"/>
          </a:xfrm>
          <a:prstGeom prst="rect">
            <a:avLst/>
          </a:prstGeom>
          <a:noFill/>
          <a:ln>
            <a:noFill/>
          </a:ln>
        </p:spPr>
      </p:pic>
      <p:sp>
        <p:nvSpPr>
          <p:cNvPr id="596" name="Google Shape;596;p21"/>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7" name="Google Shape;597;p21"/>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8" name="Google Shape;598;p21"/>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21"/>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21"/>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1"/>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21"/>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21"/>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21"/>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21"/>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21"/>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21"/>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21"/>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21"/>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21"/>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21"/>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21"/>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359288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13"/>
        <p:cNvGrpSpPr/>
        <p:nvPr/>
      </p:nvGrpSpPr>
      <p:grpSpPr>
        <a:xfrm>
          <a:off x="0" y="0"/>
          <a:ext cx="0" cy="0"/>
          <a:chOff x="0" y="0"/>
          <a:chExt cx="0" cy="0"/>
        </a:xfrm>
      </p:grpSpPr>
      <p:pic>
        <p:nvPicPr>
          <p:cNvPr id="614" name="Google Shape;614;p22"/>
          <p:cNvPicPr preferRelativeResize="0"/>
          <p:nvPr/>
        </p:nvPicPr>
        <p:blipFill>
          <a:blip r:embed="rId2">
            <a:alphaModFix/>
          </a:blip>
          <a:stretch>
            <a:fillRect/>
          </a:stretch>
        </p:blipFill>
        <p:spPr>
          <a:xfrm>
            <a:off x="1" y="0"/>
            <a:ext cx="12192009" cy="6858000"/>
          </a:xfrm>
          <a:prstGeom prst="rect">
            <a:avLst/>
          </a:prstGeom>
          <a:noFill/>
          <a:ln>
            <a:noFill/>
          </a:ln>
        </p:spPr>
      </p:pic>
      <p:sp>
        <p:nvSpPr>
          <p:cNvPr id="615" name="Google Shape;61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7484188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6"/>
        <p:cNvGrpSpPr/>
        <p:nvPr/>
      </p:nvGrpSpPr>
      <p:grpSpPr>
        <a:xfrm>
          <a:off x="0" y="0"/>
          <a:ext cx="0" cy="0"/>
          <a:chOff x="0" y="0"/>
          <a:chExt cx="0" cy="0"/>
        </a:xfrm>
      </p:grpSpPr>
      <p:pic>
        <p:nvPicPr>
          <p:cNvPr id="617" name="Google Shape;617;p23"/>
          <p:cNvPicPr preferRelativeResize="0"/>
          <p:nvPr/>
        </p:nvPicPr>
        <p:blipFill>
          <a:blip r:embed="rId2">
            <a:alphaModFix/>
          </a:blip>
          <a:stretch>
            <a:fillRect/>
          </a:stretch>
        </p:blipFill>
        <p:spPr>
          <a:xfrm>
            <a:off x="0" y="0"/>
            <a:ext cx="12192000" cy="6857995"/>
          </a:xfrm>
          <a:prstGeom prst="rect">
            <a:avLst/>
          </a:prstGeom>
          <a:noFill/>
          <a:ln>
            <a:noFill/>
          </a:ln>
        </p:spPr>
      </p:pic>
      <p:sp>
        <p:nvSpPr>
          <p:cNvPr id="618" name="Google Shape;618;p23"/>
          <p:cNvSpPr txBox="1">
            <a:spLocks noGrp="1"/>
          </p:cNvSpPr>
          <p:nvPr>
            <p:ph type="title"/>
          </p:nvPr>
        </p:nvSpPr>
        <p:spPr>
          <a:xfrm>
            <a:off x="1529867" y="593367"/>
            <a:ext cx="913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739124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9"/>
        <p:cNvGrpSpPr/>
        <p:nvPr/>
      </p:nvGrpSpPr>
      <p:grpSpPr>
        <a:xfrm>
          <a:off x="0" y="0"/>
          <a:ext cx="0" cy="0"/>
          <a:chOff x="0" y="0"/>
          <a:chExt cx="0" cy="0"/>
        </a:xfrm>
      </p:grpSpPr>
      <p:pic>
        <p:nvPicPr>
          <p:cNvPr id="620" name="Google Shape;620;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1" name="Google Shape;621;p24"/>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2" name="Google Shape;622;p24"/>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3" name="Google Shape;623;p24"/>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4" name="Google Shape;624;p24"/>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5" name="Google Shape;625;p24"/>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6" name="Google Shape;626;p24"/>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88726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27"/>
        <p:cNvGrpSpPr/>
        <p:nvPr/>
      </p:nvGrpSpPr>
      <p:grpSpPr>
        <a:xfrm>
          <a:off x="0" y="0"/>
          <a:ext cx="0" cy="0"/>
          <a:chOff x="0" y="0"/>
          <a:chExt cx="0" cy="0"/>
        </a:xfrm>
      </p:grpSpPr>
      <p:pic>
        <p:nvPicPr>
          <p:cNvPr id="628" name="Google Shape;62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9" name="Google Shape;629;p25"/>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0" name="Google Shape;630;p25"/>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1" name="Google Shape;631;p25"/>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2" name="Google Shape;632;p25"/>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3" name="Google Shape;633;p25"/>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4" name="Google Shape;634;p25"/>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5" name="Google Shape;635;p25"/>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6" name="Google Shape;636;p25"/>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7" name="Google Shape;637;p25"/>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8" name="Google Shape;63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0548365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39"/>
        <p:cNvGrpSpPr/>
        <p:nvPr/>
      </p:nvGrpSpPr>
      <p:grpSpPr>
        <a:xfrm>
          <a:off x="0" y="0"/>
          <a:ext cx="0" cy="0"/>
          <a:chOff x="0" y="0"/>
          <a:chExt cx="0" cy="0"/>
        </a:xfrm>
      </p:grpSpPr>
      <p:pic>
        <p:nvPicPr>
          <p:cNvPr id="640" name="Google Shape;640;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41" name="Google Shape;641;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42" name="Google Shape;642;p26"/>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3" name="Google Shape;643;p26"/>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4" name="Google Shape;644;p26"/>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5" name="Google Shape;645;p26"/>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6" name="Google Shape;646;p26"/>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7" name="Google Shape;647;p26"/>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8" name="Google Shape;648;p26"/>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9" name="Google Shape;649;p26"/>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0" name="Google Shape;650;p26"/>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1703784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51"/>
        <p:cNvGrpSpPr/>
        <p:nvPr/>
      </p:nvGrpSpPr>
      <p:grpSpPr>
        <a:xfrm>
          <a:off x="0" y="0"/>
          <a:ext cx="0" cy="0"/>
          <a:chOff x="0" y="0"/>
          <a:chExt cx="0" cy="0"/>
        </a:xfrm>
      </p:grpSpPr>
      <p:pic>
        <p:nvPicPr>
          <p:cNvPr id="652" name="Google Shape;652;p27"/>
          <p:cNvPicPr preferRelativeResize="0"/>
          <p:nvPr/>
        </p:nvPicPr>
        <p:blipFill>
          <a:blip r:embed="rId2">
            <a:alphaModFix/>
          </a:blip>
          <a:stretch>
            <a:fillRect/>
          </a:stretch>
        </p:blipFill>
        <p:spPr>
          <a:xfrm>
            <a:off x="0" y="0"/>
            <a:ext cx="12192013" cy="6858000"/>
          </a:xfrm>
          <a:prstGeom prst="rect">
            <a:avLst/>
          </a:prstGeom>
          <a:noFill/>
          <a:ln>
            <a:noFill/>
          </a:ln>
        </p:spPr>
      </p:pic>
      <p:sp>
        <p:nvSpPr>
          <p:cNvPr id="653" name="Google Shape;653;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4" name="Google Shape;654;p27"/>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5" name="Google Shape;655;p27"/>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254489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656"/>
        <p:cNvGrpSpPr/>
        <p:nvPr/>
      </p:nvGrpSpPr>
      <p:grpSpPr>
        <a:xfrm>
          <a:off x="0" y="0"/>
          <a:ext cx="0" cy="0"/>
          <a:chOff x="0" y="0"/>
          <a:chExt cx="0" cy="0"/>
        </a:xfrm>
      </p:grpSpPr>
      <p:pic>
        <p:nvPicPr>
          <p:cNvPr id="657" name="Google Shape;657;p2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58" name="Google Shape;658;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9" name="Google Shape;659;p28"/>
          <p:cNvSpPr txBox="1">
            <a:spLocks noGrp="1"/>
          </p:cNvSpPr>
          <p:nvPr>
            <p:ph type="title" idx="2"/>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0" name="Google Shape;660;p28"/>
          <p:cNvSpPr txBox="1">
            <a:spLocks noGrp="1"/>
          </p:cNvSpPr>
          <p:nvPr>
            <p:ph type="title" idx="3"/>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1" name="Google Shape;661;p28"/>
          <p:cNvSpPr txBox="1">
            <a:spLocks noGrp="1"/>
          </p:cNvSpPr>
          <p:nvPr>
            <p:ph type="subTitle" idx="1"/>
          </p:nvPr>
        </p:nvSpPr>
        <p:spPr>
          <a:xfrm>
            <a:off x="6158933" y="3975267"/>
            <a:ext cx="4404400" cy="20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Char char="●"/>
              <a:defRPr sz="1867"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662" name="Google Shape;662;p28"/>
          <p:cNvSpPr txBox="1">
            <a:spLocks noGrp="1"/>
          </p:cNvSpPr>
          <p:nvPr>
            <p:ph type="subTitle" idx="4"/>
          </p:nvPr>
        </p:nvSpPr>
        <p:spPr>
          <a:xfrm>
            <a:off x="1628928" y="3975267"/>
            <a:ext cx="4404000" cy="20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Char char="●"/>
              <a:defRPr sz="1867"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Tree>
    <p:extLst>
      <p:ext uri="{BB962C8B-B14F-4D97-AF65-F5344CB8AC3E}">
        <p14:creationId xmlns:p14="http://schemas.microsoft.com/office/powerpoint/2010/main" val="306067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1" name="Google Shape;71;p9"/>
          <p:cNvPicPr preferRelativeResize="0"/>
          <p:nvPr/>
        </p:nvPicPr>
        <p:blipFill>
          <a:blip r:embed="rId3">
            <a:alphaModFix amt="10000"/>
          </a:blip>
          <a:stretch>
            <a:fillRect/>
          </a:stretch>
        </p:blipFill>
        <p:spPr>
          <a:xfrm rot="8">
            <a:off x="2616367" y="-3700152"/>
            <a:ext cx="11776732" cy="7628339"/>
          </a:xfrm>
          <a:prstGeom prst="rect">
            <a:avLst/>
          </a:prstGeom>
          <a:noFill/>
          <a:ln>
            <a:noFill/>
          </a:ln>
        </p:spPr>
      </p:pic>
      <p:sp>
        <p:nvSpPr>
          <p:cNvPr id="72" name="Google Shape;72;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73" name="Google Shape;73;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pic>
        <p:nvPicPr>
          <p:cNvPr id="74" name="Google Shape;74;p9"/>
          <p:cNvPicPr preferRelativeResize="0"/>
          <p:nvPr/>
        </p:nvPicPr>
        <p:blipFill>
          <a:blip r:embed="rId4">
            <a:alphaModFix/>
          </a:blip>
          <a:stretch>
            <a:fillRect/>
          </a:stretch>
        </p:blipFill>
        <p:spPr>
          <a:xfrm>
            <a:off x="-1192600" y="3123067"/>
            <a:ext cx="4992200" cy="4916100"/>
          </a:xfrm>
          <a:prstGeom prst="rect">
            <a:avLst/>
          </a:prstGeom>
          <a:noFill/>
          <a:ln>
            <a:noFill/>
          </a:ln>
        </p:spPr>
      </p:pic>
      <p:pic>
        <p:nvPicPr>
          <p:cNvPr id="75" name="Google Shape;75;p9"/>
          <p:cNvPicPr preferRelativeResize="0"/>
          <p:nvPr/>
        </p:nvPicPr>
        <p:blipFill>
          <a:blip r:embed="rId4">
            <a:alphaModFix/>
          </a:blip>
          <a:stretch>
            <a:fillRect/>
          </a:stretch>
        </p:blipFill>
        <p:spPr>
          <a:xfrm>
            <a:off x="-2165767" y="1128734"/>
            <a:ext cx="3717232" cy="3660532"/>
          </a:xfrm>
          <a:prstGeom prst="rect">
            <a:avLst/>
          </a:prstGeom>
          <a:noFill/>
          <a:ln>
            <a:noFill/>
          </a:ln>
        </p:spPr>
      </p:pic>
      <p:pic>
        <p:nvPicPr>
          <p:cNvPr id="76" name="Google Shape;76;p9"/>
          <p:cNvPicPr preferRelativeResize="0"/>
          <p:nvPr/>
        </p:nvPicPr>
        <p:blipFill>
          <a:blip r:embed="rId4">
            <a:alphaModFix/>
          </a:blip>
          <a:stretch>
            <a:fillRect/>
          </a:stretch>
        </p:blipFill>
        <p:spPr>
          <a:xfrm>
            <a:off x="-4433853" y="2771930"/>
            <a:ext cx="4992200" cy="4916100"/>
          </a:xfrm>
          <a:prstGeom prst="rect">
            <a:avLst/>
          </a:prstGeom>
          <a:noFill/>
          <a:ln>
            <a:noFill/>
          </a:ln>
        </p:spPr>
      </p:pic>
    </p:spTree>
    <p:extLst>
      <p:ext uri="{BB962C8B-B14F-4D97-AF65-F5344CB8AC3E}">
        <p14:creationId xmlns:p14="http://schemas.microsoft.com/office/powerpoint/2010/main" val="3450160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63"/>
        <p:cNvGrpSpPr/>
        <p:nvPr/>
      </p:nvGrpSpPr>
      <p:grpSpPr>
        <a:xfrm>
          <a:off x="0" y="0"/>
          <a:ext cx="0" cy="0"/>
          <a:chOff x="0" y="0"/>
          <a:chExt cx="0" cy="0"/>
        </a:xfrm>
      </p:grpSpPr>
      <p:pic>
        <p:nvPicPr>
          <p:cNvPr id="664" name="Google Shape;664;p2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5" name="Google Shape;665;p29"/>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6" name="Google Shape;666;p29"/>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7" name="Google Shape;667;p29"/>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8" name="Google Shape;668;p29"/>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9" name="Google Shape;669;p29"/>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4796478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0"/>
        <p:cNvGrpSpPr/>
        <p:nvPr/>
      </p:nvGrpSpPr>
      <p:grpSpPr>
        <a:xfrm>
          <a:off x="0" y="0"/>
          <a:ext cx="0" cy="0"/>
          <a:chOff x="0" y="0"/>
          <a:chExt cx="0" cy="0"/>
        </a:xfrm>
      </p:grpSpPr>
      <p:pic>
        <p:nvPicPr>
          <p:cNvPr id="671" name="Google Shape;671;p30"/>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72" name="Google Shape;672;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3" name="Google Shape;673;p30"/>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629833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674"/>
        <p:cNvGrpSpPr/>
        <p:nvPr/>
      </p:nvGrpSpPr>
      <p:grpSpPr>
        <a:xfrm>
          <a:off x="0" y="0"/>
          <a:ext cx="0" cy="0"/>
          <a:chOff x="0" y="0"/>
          <a:chExt cx="0" cy="0"/>
        </a:xfrm>
      </p:grpSpPr>
      <p:pic>
        <p:nvPicPr>
          <p:cNvPr id="675" name="Google Shape;675;p31"/>
          <p:cNvPicPr preferRelativeResize="0"/>
          <p:nvPr/>
        </p:nvPicPr>
        <p:blipFill>
          <a:blip r:embed="rId2">
            <a:alphaModFix/>
          </a:blip>
          <a:stretch>
            <a:fillRect/>
          </a:stretch>
        </p:blipFill>
        <p:spPr>
          <a:xfrm>
            <a:off x="0" y="1"/>
            <a:ext cx="12192000" cy="6858020"/>
          </a:xfrm>
          <a:prstGeom prst="rect">
            <a:avLst/>
          </a:prstGeom>
          <a:noFill/>
          <a:ln>
            <a:noFill/>
          </a:ln>
        </p:spPr>
      </p:pic>
      <p:sp>
        <p:nvSpPr>
          <p:cNvPr id="676" name="Google Shape;676;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7" name="Google Shape;677;p31"/>
          <p:cNvSpPr txBox="1">
            <a:spLocks noGrp="1"/>
          </p:cNvSpPr>
          <p:nvPr>
            <p:ph type="title" idx="2"/>
          </p:nvPr>
        </p:nvSpPr>
        <p:spPr>
          <a:xfrm>
            <a:off x="1250267" y="39567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78" name="Google Shape;678;p31"/>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79" name="Google Shape;679;p31"/>
          <p:cNvSpPr txBox="1">
            <a:spLocks noGrp="1"/>
          </p:cNvSpPr>
          <p:nvPr>
            <p:ph type="title" idx="3"/>
          </p:nvPr>
        </p:nvSpPr>
        <p:spPr>
          <a:xfrm>
            <a:off x="4645899" y="39567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80" name="Google Shape;680;p31"/>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81" name="Google Shape;681;p31"/>
          <p:cNvSpPr txBox="1">
            <a:spLocks noGrp="1"/>
          </p:cNvSpPr>
          <p:nvPr>
            <p:ph type="title" idx="5"/>
          </p:nvPr>
        </p:nvSpPr>
        <p:spPr>
          <a:xfrm>
            <a:off x="8041532" y="39567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82" name="Google Shape;682;p31"/>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9631529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3"/>
        <p:cNvGrpSpPr/>
        <p:nvPr/>
      </p:nvGrpSpPr>
      <p:grpSpPr>
        <a:xfrm>
          <a:off x="0" y="0"/>
          <a:ext cx="0" cy="0"/>
          <a:chOff x="0" y="0"/>
          <a:chExt cx="0" cy="0"/>
        </a:xfrm>
      </p:grpSpPr>
      <p:pic>
        <p:nvPicPr>
          <p:cNvPr id="684" name="Google Shape;684;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5" name="Google Shape;685;p32"/>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86" name="Google Shape;686;p32"/>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637672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87"/>
        <p:cNvGrpSpPr/>
        <p:nvPr/>
      </p:nvGrpSpPr>
      <p:grpSpPr>
        <a:xfrm>
          <a:off x="0" y="0"/>
          <a:ext cx="0" cy="0"/>
          <a:chOff x="0" y="0"/>
          <a:chExt cx="0" cy="0"/>
        </a:xfrm>
      </p:grpSpPr>
      <p:pic>
        <p:nvPicPr>
          <p:cNvPr id="688" name="Google Shape;688;p33"/>
          <p:cNvPicPr preferRelativeResize="0"/>
          <p:nvPr/>
        </p:nvPicPr>
        <p:blipFill>
          <a:blip r:embed="rId2">
            <a:alphaModFix/>
          </a:blip>
          <a:stretch>
            <a:fillRect/>
          </a:stretch>
        </p:blipFill>
        <p:spPr>
          <a:xfrm>
            <a:off x="0" y="-12"/>
            <a:ext cx="12191952" cy="6858000"/>
          </a:xfrm>
          <a:prstGeom prst="rect">
            <a:avLst/>
          </a:prstGeom>
          <a:noFill/>
          <a:ln>
            <a:noFill/>
          </a:ln>
        </p:spPr>
      </p:pic>
      <p:sp>
        <p:nvSpPr>
          <p:cNvPr id="689" name="Google Shape;689;p33"/>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0" name="Google Shape;690;p33"/>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6229907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691"/>
        <p:cNvGrpSpPr/>
        <p:nvPr/>
      </p:nvGrpSpPr>
      <p:grpSpPr>
        <a:xfrm>
          <a:off x="0" y="0"/>
          <a:ext cx="0" cy="0"/>
          <a:chOff x="0" y="0"/>
          <a:chExt cx="0" cy="0"/>
        </a:xfrm>
      </p:grpSpPr>
      <p:pic>
        <p:nvPicPr>
          <p:cNvPr id="692" name="Google Shape;692;p34"/>
          <p:cNvPicPr preferRelativeResize="0"/>
          <p:nvPr/>
        </p:nvPicPr>
        <p:blipFill>
          <a:blip r:embed="rId2">
            <a:alphaModFix/>
          </a:blip>
          <a:stretch>
            <a:fillRect/>
          </a:stretch>
        </p:blipFill>
        <p:spPr>
          <a:xfrm>
            <a:off x="0" y="1"/>
            <a:ext cx="12192000" cy="6857983"/>
          </a:xfrm>
          <a:prstGeom prst="rect">
            <a:avLst/>
          </a:prstGeom>
          <a:noFill/>
          <a:ln>
            <a:noFill/>
          </a:ln>
        </p:spPr>
      </p:pic>
      <p:sp>
        <p:nvSpPr>
          <p:cNvPr id="693" name="Google Shape;693;p34"/>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4" name="Google Shape;694;p34"/>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8465481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5"/>
        <p:cNvGrpSpPr/>
        <p:nvPr/>
      </p:nvGrpSpPr>
      <p:grpSpPr>
        <a:xfrm>
          <a:off x="0" y="0"/>
          <a:ext cx="0" cy="0"/>
          <a:chOff x="0" y="0"/>
          <a:chExt cx="0" cy="0"/>
        </a:xfrm>
      </p:grpSpPr>
      <p:pic>
        <p:nvPicPr>
          <p:cNvPr id="696" name="Google Shape;696;p3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97" name="Google Shape;697;p35"/>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8" name="Google Shape;698;p35"/>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99" name="Google Shape;699;p35"/>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215513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700"/>
        <p:cNvGrpSpPr/>
        <p:nvPr/>
      </p:nvGrpSpPr>
      <p:grpSpPr>
        <a:xfrm>
          <a:off x="0" y="0"/>
          <a:ext cx="0" cy="0"/>
          <a:chOff x="0" y="0"/>
          <a:chExt cx="0" cy="0"/>
        </a:xfrm>
      </p:grpSpPr>
      <p:pic>
        <p:nvPicPr>
          <p:cNvPr id="701" name="Google Shape;701;p36"/>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52104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2"/>
        <p:cNvGrpSpPr/>
        <p:nvPr/>
      </p:nvGrpSpPr>
      <p:grpSpPr>
        <a:xfrm>
          <a:off x="0" y="0"/>
          <a:ext cx="0" cy="0"/>
          <a:chOff x="0" y="0"/>
          <a:chExt cx="0" cy="0"/>
        </a:xfrm>
      </p:grpSpPr>
      <p:pic>
        <p:nvPicPr>
          <p:cNvPr id="703" name="Google Shape;703;p37"/>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704" name="Google Shape;704;p37"/>
          <p:cNvGrpSpPr/>
          <p:nvPr/>
        </p:nvGrpSpPr>
        <p:grpSpPr>
          <a:xfrm>
            <a:off x="-3125338" y="272983"/>
            <a:ext cx="4770889" cy="4770943"/>
            <a:chOff x="694450" y="472050"/>
            <a:chExt cx="2259800" cy="2259825"/>
          </a:xfrm>
        </p:grpSpPr>
        <p:sp>
          <p:nvSpPr>
            <p:cNvPr id="705" name="Google Shape;705;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37"/>
          <p:cNvGrpSpPr/>
          <p:nvPr/>
        </p:nvGrpSpPr>
        <p:grpSpPr>
          <a:xfrm>
            <a:off x="6592596" y="5592817"/>
            <a:ext cx="4770889" cy="4770943"/>
            <a:chOff x="694450" y="472050"/>
            <a:chExt cx="2259800" cy="2259825"/>
          </a:xfrm>
        </p:grpSpPr>
        <p:sp>
          <p:nvSpPr>
            <p:cNvPr id="717" name="Google Shape;717;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37"/>
          <p:cNvGrpSpPr/>
          <p:nvPr/>
        </p:nvGrpSpPr>
        <p:grpSpPr>
          <a:xfrm>
            <a:off x="10147519" y="2518183"/>
            <a:ext cx="8415927" cy="4959959"/>
            <a:chOff x="2686500" y="2978575"/>
            <a:chExt cx="4239050" cy="2498300"/>
          </a:xfrm>
        </p:grpSpPr>
        <p:sp>
          <p:nvSpPr>
            <p:cNvPr id="729" name="Google Shape;729;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5" name="Google Shape;955;p37"/>
          <p:cNvGrpSpPr/>
          <p:nvPr/>
        </p:nvGrpSpPr>
        <p:grpSpPr>
          <a:xfrm rot="1197369">
            <a:off x="-6431526" y="-1920299"/>
            <a:ext cx="8415977" cy="4959988"/>
            <a:chOff x="2686500" y="2978575"/>
            <a:chExt cx="4239050" cy="2498300"/>
          </a:xfrm>
        </p:grpSpPr>
        <p:sp>
          <p:nvSpPr>
            <p:cNvPr id="956" name="Google Shape;956;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8971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pic>
        <p:nvPicPr>
          <p:cNvPr id="79" name="Google Shape;79;p10"/>
          <p:cNvPicPr preferRelativeResize="0"/>
          <p:nvPr/>
        </p:nvPicPr>
        <p:blipFill>
          <a:blip r:embed="rId2">
            <a:alphaModFix amt="41000"/>
          </a:blip>
          <a:stretch>
            <a:fillRect/>
          </a:stretch>
        </p:blipFill>
        <p:spPr>
          <a:xfrm rot="-1662931">
            <a:off x="9291755" y="-2747817"/>
            <a:ext cx="8471156" cy="5487168"/>
          </a:xfrm>
          <a:prstGeom prst="rect">
            <a:avLst/>
          </a:prstGeom>
          <a:noFill/>
          <a:ln>
            <a:noFill/>
          </a:ln>
        </p:spPr>
      </p:pic>
      <p:pic>
        <p:nvPicPr>
          <p:cNvPr id="80" name="Google Shape;80;p10"/>
          <p:cNvPicPr preferRelativeResize="0"/>
          <p:nvPr/>
        </p:nvPicPr>
        <p:blipFill>
          <a:blip r:embed="rId2">
            <a:alphaModFix amt="10000"/>
          </a:blip>
          <a:stretch>
            <a:fillRect/>
          </a:stretch>
        </p:blipFill>
        <p:spPr>
          <a:xfrm rot="2495269">
            <a:off x="-4513450" y="2866012"/>
            <a:ext cx="9293036" cy="6019541"/>
          </a:xfrm>
          <a:prstGeom prst="rect">
            <a:avLst/>
          </a:prstGeom>
          <a:noFill/>
          <a:ln>
            <a:noFill/>
          </a:ln>
        </p:spPr>
      </p:pic>
      <p:pic>
        <p:nvPicPr>
          <p:cNvPr id="81" name="Google Shape;81;p10"/>
          <p:cNvPicPr preferRelativeResize="0"/>
          <p:nvPr/>
        </p:nvPicPr>
        <p:blipFill>
          <a:blip r:embed="rId3">
            <a:alphaModFix/>
          </a:blip>
          <a:stretch>
            <a:fillRect/>
          </a:stretch>
        </p:blipFill>
        <p:spPr>
          <a:xfrm>
            <a:off x="7533933" y="5650787"/>
            <a:ext cx="4658067" cy="4587060"/>
          </a:xfrm>
          <a:prstGeom prst="rect">
            <a:avLst/>
          </a:prstGeom>
          <a:noFill/>
          <a:ln>
            <a:noFill/>
          </a:ln>
        </p:spPr>
      </p:pic>
      <p:pic>
        <p:nvPicPr>
          <p:cNvPr id="82" name="Google Shape;82;p10"/>
          <p:cNvPicPr preferRelativeResize="0"/>
          <p:nvPr/>
        </p:nvPicPr>
        <p:blipFill>
          <a:blip r:embed="rId3">
            <a:alphaModFix/>
          </a:blip>
          <a:stretch>
            <a:fillRect/>
          </a:stretch>
        </p:blipFill>
        <p:spPr>
          <a:xfrm>
            <a:off x="9768201" y="4955400"/>
            <a:ext cx="3901367" cy="3841901"/>
          </a:xfrm>
          <a:prstGeom prst="rect">
            <a:avLst/>
          </a:prstGeom>
          <a:noFill/>
          <a:ln>
            <a:noFill/>
          </a:ln>
        </p:spPr>
      </p:pic>
      <p:pic>
        <p:nvPicPr>
          <p:cNvPr id="83" name="Google Shape;83;p10"/>
          <p:cNvPicPr preferRelativeResize="0"/>
          <p:nvPr/>
        </p:nvPicPr>
        <p:blipFill>
          <a:blip r:embed="rId3">
            <a:alphaModFix/>
          </a:blip>
          <a:stretch>
            <a:fillRect/>
          </a:stretch>
        </p:blipFill>
        <p:spPr>
          <a:xfrm>
            <a:off x="-742485" y="-1408433"/>
            <a:ext cx="2834968" cy="2791767"/>
          </a:xfrm>
          <a:prstGeom prst="rect">
            <a:avLst/>
          </a:prstGeom>
          <a:noFill/>
          <a:ln>
            <a:noFill/>
          </a:ln>
        </p:spPr>
      </p:pic>
    </p:spTree>
    <p:extLst>
      <p:ext uri="{BB962C8B-B14F-4D97-AF65-F5344CB8AC3E}">
        <p14:creationId xmlns:p14="http://schemas.microsoft.com/office/powerpoint/2010/main" val="3532765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theme" Target="../theme/theme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2412398"/>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240850548"/>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Lst>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9"/>
          <p:cNvCxnSpPr/>
          <p:nvPr/>
        </p:nvCxnSpPr>
        <p:spPr>
          <a:xfrm>
            <a:off x="1197833" y="4785637"/>
            <a:ext cx="3067200" cy="0"/>
          </a:xfrm>
          <a:prstGeom prst="straightConnector1">
            <a:avLst/>
          </a:prstGeom>
          <a:noFill/>
          <a:ln w="9525" cap="flat" cmpd="sng">
            <a:solidFill>
              <a:schemeClr val="dk1"/>
            </a:solidFill>
            <a:prstDash val="solid"/>
            <a:round/>
            <a:headEnd type="none" w="med" len="med"/>
            <a:tailEnd type="none" w="med" len="med"/>
          </a:ln>
        </p:spPr>
      </p:cxnSp>
      <p:sp>
        <p:nvSpPr>
          <p:cNvPr id="570" name="Google Shape;570;p59"/>
          <p:cNvSpPr txBox="1">
            <a:spLocks noGrp="1"/>
          </p:cNvSpPr>
          <p:nvPr>
            <p:ph type="subTitle" idx="1"/>
          </p:nvPr>
        </p:nvSpPr>
        <p:spPr>
          <a:xfrm>
            <a:off x="960000" y="4956624"/>
            <a:ext cx="5792000" cy="634400"/>
          </a:xfrm>
          <a:prstGeom prst="rect">
            <a:avLst/>
          </a:prstGeom>
        </p:spPr>
        <p:txBody>
          <a:bodyPr spcFirstLastPara="1" wrap="square" lIns="121900" tIns="121900" rIns="121900" bIns="121900" anchor="t" anchorCtr="0">
            <a:noAutofit/>
          </a:bodyPr>
          <a:lstStyle/>
          <a:p>
            <a:r>
              <a:rPr lang="en-US" dirty="0"/>
              <a:t>Researchers: Lidor, Moshe, Elisheva</a:t>
            </a:r>
          </a:p>
        </p:txBody>
      </p:sp>
      <p:sp>
        <p:nvSpPr>
          <p:cNvPr id="571" name="Google Shape;571;p59"/>
          <p:cNvSpPr txBox="1">
            <a:spLocks noGrp="1"/>
          </p:cNvSpPr>
          <p:nvPr>
            <p:ph type="ctrTitle"/>
          </p:nvPr>
        </p:nvSpPr>
        <p:spPr>
          <a:xfrm>
            <a:off x="960000" y="1734700"/>
            <a:ext cx="7767200" cy="2872400"/>
          </a:xfrm>
          <a:prstGeom prst="rect">
            <a:avLst/>
          </a:prstGeom>
        </p:spPr>
        <p:txBody>
          <a:bodyPr spcFirstLastPara="1" wrap="square" lIns="121900" tIns="121900" rIns="121900" bIns="121900" anchor="ctr" anchorCtr="0">
            <a:noAutofit/>
          </a:bodyPr>
          <a:lstStyle/>
          <a:p>
            <a:pPr lvl="0"/>
            <a:r>
              <a:rPr lang="en-GB" sz="3200" dirty="0"/>
              <a:t>The Relationship Between Traffic Counts, Intersections, and Road Accidents</a:t>
            </a:r>
            <a:endParaRPr sz="5867" dirty="0"/>
          </a:p>
        </p:txBody>
      </p:sp>
      <p:sp>
        <p:nvSpPr>
          <p:cNvPr id="572" name="Google Shape;572;p59"/>
          <p:cNvSpPr txBox="1"/>
          <p:nvPr/>
        </p:nvSpPr>
        <p:spPr>
          <a:xfrm>
            <a:off x="9516967" y="552601"/>
            <a:ext cx="2158800" cy="574412"/>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defTabSz="1219170"/>
            <a:r>
              <a:rPr lang="en" sz="2133" b="1" dirty="0">
                <a:solidFill>
                  <a:srgbClr val="553410"/>
                </a:solidFill>
                <a:latin typeface="Inknut Antiqua"/>
                <a:ea typeface="Inknut Antiqua"/>
                <a:cs typeface="Inknut Antiqua"/>
                <a:sym typeface="Inknut Antiqua"/>
              </a:rPr>
              <a:t>27/08/2024</a:t>
            </a:r>
            <a:endParaRPr sz="2133" dirty="0">
              <a:solidFill>
                <a:srgbClr val="382006"/>
              </a:solidFill>
              <a:latin typeface="Inknut Antiqua"/>
              <a:ea typeface="Inknut Antiqua"/>
              <a:cs typeface="Inknut Antiqua"/>
              <a:sym typeface="Inknut Antiqua"/>
            </a:endParaRPr>
          </a:p>
        </p:txBody>
      </p:sp>
      <p:grpSp>
        <p:nvGrpSpPr>
          <p:cNvPr id="573" name="Google Shape;573;p59"/>
          <p:cNvGrpSpPr/>
          <p:nvPr/>
        </p:nvGrpSpPr>
        <p:grpSpPr>
          <a:xfrm>
            <a:off x="8036030" y="1341022"/>
            <a:ext cx="3050260" cy="3052445"/>
            <a:chOff x="1192500" y="238125"/>
            <a:chExt cx="5235000" cy="5238750"/>
          </a:xfrm>
        </p:grpSpPr>
        <p:sp>
          <p:nvSpPr>
            <p:cNvPr id="574" name="Google Shape;574;p59"/>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5" name="Google Shape;575;p59"/>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6" name="Google Shape;576;p59"/>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7" name="Google Shape;577;p59"/>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8" name="Google Shape;578;p59"/>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9" name="Google Shape;579;p59"/>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0" name="Google Shape;580;p59"/>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1" name="Google Shape;581;p59"/>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2" name="Google Shape;582;p59"/>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3" name="Google Shape;583;p59"/>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4" name="Google Shape;584;p59"/>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5" name="Google Shape;585;p59"/>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6" name="Google Shape;586;p59"/>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7" name="Google Shape;587;p59"/>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8" name="Google Shape;588;p59"/>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9" name="Google Shape;589;p59"/>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0" name="Google Shape;590;p59"/>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1" name="Google Shape;591;p59"/>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2" name="Google Shape;592;p59"/>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3" name="Google Shape;593;p59"/>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4" name="Google Shape;594;p59"/>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5" name="Google Shape;595;p59"/>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6" name="Google Shape;596;p59"/>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7" name="Google Shape;597;p59"/>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8" name="Google Shape;598;p59"/>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9" name="Google Shape;599;p59"/>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0" name="Google Shape;600;p59"/>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1" name="Google Shape;601;p59"/>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2" name="Google Shape;602;p59"/>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3" name="Google Shape;603;p59"/>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4" name="Google Shape;604;p59"/>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5" name="Google Shape;605;p59"/>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6" name="Google Shape;606;p59"/>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7" name="Google Shape;607;p59"/>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8" name="Google Shape;608;p59"/>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9" name="Google Shape;609;p59"/>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0" name="Google Shape;610;p59"/>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1" name="Google Shape;611;p59"/>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2" name="Google Shape;612;p59"/>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3" name="Google Shape;613;p59"/>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4" name="Google Shape;614;p59"/>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5" name="Google Shape;615;p59"/>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6" name="Google Shape;616;p59"/>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7" name="Google Shape;617;p59"/>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8" name="Google Shape;618;p59"/>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9" name="Google Shape;619;p59"/>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0" name="Google Shape;620;p59"/>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1" name="Google Shape;621;p59"/>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2" name="Google Shape;622;p59"/>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3" name="Google Shape;623;p59"/>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4" name="Google Shape;624;p59"/>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5" name="Google Shape;625;p59"/>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6" name="Google Shape;626;p59"/>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7" name="Google Shape;627;p59"/>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8" name="Google Shape;628;p59"/>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9" name="Google Shape;629;p59"/>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0" name="Google Shape;630;p59"/>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1" name="Google Shape;631;p59"/>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2" name="Google Shape;632;p59"/>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3" name="Google Shape;633;p59"/>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4" name="Google Shape;634;p59"/>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5" name="Google Shape;635;p59"/>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6" name="Google Shape;636;p59"/>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7" name="Google Shape;637;p59"/>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8" name="Google Shape;638;p59"/>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9" name="Google Shape;639;p59"/>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0" name="Google Shape;640;p59"/>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1" name="Google Shape;641;p59"/>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2" name="Google Shape;642;p59"/>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3" name="Google Shape;643;p59"/>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4" name="Google Shape;644;p59"/>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5" name="Google Shape;645;p59"/>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6" name="Google Shape;646;p59"/>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7" name="Google Shape;647;p59"/>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8" name="Google Shape;648;p59"/>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9" name="Google Shape;649;p59"/>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0" name="Google Shape;650;p59"/>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1" name="Google Shape;651;p59"/>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2" name="Google Shape;652;p59"/>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3" name="Google Shape;653;p59"/>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4" name="Google Shape;654;p59"/>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5" name="Google Shape;655;p59"/>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6" name="Google Shape;656;p59"/>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7" name="Google Shape;657;p59"/>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8" name="Google Shape;658;p59"/>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9" name="Google Shape;659;p59"/>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0" name="Google Shape;660;p59"/>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1" name="Google Shape;661;p59"/>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2" name="Google Shape;662;p59"/>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3" name="Google Shape;663;p59"/>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4" name="Google Shape;664;p59"/>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5" name="Google Shape;665;p59"/>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6" name="Google Shape;666;p59"/>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7" name="Google Shape;667;p59"/>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8" name="Google Shape;668;p59"/>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9" name="Google Shape;669;p59"/>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0" name="Google Shape;670;p59"/>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1" name="Google Shape;671;p59"/>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2" name="Google Shape;672;p59"/>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3" name="Google Shape;673;p59"/>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4" name="Google Shape;674;p59"/>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5" name="Google Shape;675;p59"/>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6" name="Google Shape;676;p59"/>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7" name="Google Shape;677;p59"/>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8" name="Google Shape;678;p59"/>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9" name="Google Shape;679;p59"/>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0" name="Google Shape;680;p59"/>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1" name="Google Shape;681;p59"/>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2" name="Google Shape;682;p59"/>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3" name="Google Shape;683;p59"/>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4" name="Google Shape;684;p59"/>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5" name="Google Shape;685;p59"/>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6" name="Google Shape;686;p59"/>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7" name="Google Shape;687;p59"/>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8" name="Google Shape;688;p59"/>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9" name="Google Shape;689;p59"/>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0" name="Google Shape;690;p59"/>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1" name="Google Shape;691;p59"/>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2" name="Google Shape;692;p59"/>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3" name="Google Shape;693;p59"/>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4" name="Google Shape;694;p59"/>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5" name="Google Shape;695;p59"/>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6" name="Google Shape;696;p59"/>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7" name="Google Shape;697;p59"/>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8" name="Google Shape;698;p59"/>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9" name="Google Shape;699;p59"/>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0" name="Google Shape;700;p59"/>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1" name="Google Shape;701;p59"/>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2" name="Google Shape;702;p59"/>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3" name="Google Shape;703;p59"/>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4" name="Google Shape;704;p59"/>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5" name="Google Shape;705;p59"/>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6" name="Google Shape;706;p59"/>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7" name="Google Shape;707;p59"/>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8" name="Google Shape;708;p59"/>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9" name="Google Shape;709;p59"/>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0" name="Google Shape;710;p59"/>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1" name="Google Shape;711;p59"/>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2" name="Google Shape;712;p59"/>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3" name="Google Shape;713;p59"/>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4" name="Google Shape;714;p59"/>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5" name="Google Shape;715;p59"/>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6" name="Google Shape;716;p59"/>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7" name="Google Shape;717;p59"/>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8" name="Google Shape;718;p59"/>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9" name="Google Shape;719;p59"/>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0" name="Google Shape;720;p59"/>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1" name="Google Shape;721;p59"/>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2" name="Google Shape;722;p59"/>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3" name="Google Shape;723;p59"/>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4" name="Google Shape;724;p59"/>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5" name="Google Shape;725;p59"/>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6" name="Google Shape;726;p59"/>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7" name="Google Shape;727;p59"/>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8" name="Google Shape;728;p59"/>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9" name="Google Shape;729;p59"/>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0" name="Google Shape;730;p59"/>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1" name="Google Shape;731;p59"/>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2" name="Google Shape;732;p59"/>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3" name="Google Shape;733;p59"/>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4" name="Google Shape;734;p59"/>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5" name="Google Shape;735;p59"/>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6" name="Google Shape;736;p59"/>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7" name="Google Shape;737;p59"/>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8" name="Google Shape;738;p59"/>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9" name="Google Shape;739;p59"/>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0" name="Google Shape;740;p59"/>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1" name="Google Shape;741;p59"/>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2" name="Google Shape;742;p59"/>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5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Pre-processing The Data</a:t>
            </a:r>
            <a:endParaRPr sz="2933" dirty="0">
              <a:solidFill>
                <a:schemeClr val="accent1"/>
              </a:solidFill>
            </a:endParaRPr>
          </a:p>
          <a:p>
            <a:pPr rtl="1"/>
            <a:endParaRPr dirty="0">
              <a:latin typeface="David Libre"/>
              <a:ea typeface="David Libre"/>
              <a:cs typeface="David Libre"/>
              <a:sym typeface="David Libre"/>
            </a:endParaRPr>
          </a:p>
        </p:txBody>
      </p:sp>
      <p:pic>
        <p:nvPicPr>
          <p:cNvPr id="5" name="Picture 4">
            <a:extLst>
              <a:ext uri="{FF2B5EF4-FFF2-40B4-BE49-F238E27FC236}">
                <a16:creationId xmlns:a16="http://schemas.microsoft.com/office/drawing/2014/main" id="{132BAC5E-6732-CB36-97CE-C120BBBDDFB5}"/>
              </a:ext>
            </a:extLst>
          </p:cNvPr>
          <p:cNvPicPr>
            <a:picLocks noChangeAspect="1"/>
          </p:cNvPicPr>
          <p:nvPr/>
        </p:nvPicPr>
        <p:blipFill>
          <a:blip r:embed="rId3"/>
          <a:stretch>
            <a:fillRect/>
          </a:stretch>
        </p:blipFill>
        <p:spPr>
          <a:xfrm>
            <a:off x="4152122" y="1515738"/>
            <a:ext cx="7511143" cy="4950084"/>
          </a:xfrm>
          <a:prstGeom prst="rect">
            <a:avLst/>
          </a:prstGeom>
        </p:spPr>
      </p:pic>
      <p:pic>
        <p:nvPicPr>
          <p:cNvPr id="7" name="Picture 6">
            <a:extLst>
              <a:ext uri="{FF2B5EF4-FFF2-40B4-BE49-F238E27FC236}">
                <a16:creationId xmlns:a16="http://schemas.microsoft.com/office/drawing/2014/main" id="{D018959F-85B9-03F7-0A0F-753687C1871B}"/>
              </a:ext>
            </a:extLst>
          </p:cNvPr>
          <p:cNvPicPr>
            <a:picLocks noChangeAspect="1"/>
          </p:cNvPicPr>
          <p:nvPr/>
        </p:nvPicPr>
        <p:blipFill>
          <a:blip r:embed="rId4"/>
          <a:stretch>
            <a:fillRect/>
          </a:stretch>
        </p:blipFill>
        <p:spPr>
          <a:xfrm>
            <a:off x="602017" y="1515738"/>
            <a:ext cx="3550105" cy="2927148"/>
          </a:xfrm>
          <a:prstGeom prst="rect">
            <a:avLst/>
          </a:prstGeom>
        </p:spPr>
      </p:pic>
    </p:spTree>
    <p:extLst>
      <p:ext uri="{BB962C8B-B14F-4D97-AF65-F5344CB8AC3E}">
        <p14:creationId xmlns:p14="http://schemas.microsoft.com/office/powerpoint/2010/main" val="34746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47"/>
          <p:cNvSpPr txBox="1">
            <a:spLocks noGrp="1"/>
          </p:cNvSpPr>
          <p:nvPr>
            <p:ph type="title"/>
          </p:nvPr>
        </p:nvSpPr>
        <p:spPr>
          <a:xfrm>
            <a:off x="8746488" y="3034841"/>
            <a:ext cx="2202148" cy="1489452"/>
          </a:xfrm>
          <a:prstGeom prst="rect">
            <a:avLst/>
          </a:prstGeom>
        </p:spPr>
        <p:txBody>
          <a:bodyPr spcFirstLastPara="1" wrap="square" lIns="121900" tIns="121900" rIns="121900" bIns="121900" anchor="ctr" anchorCtr="0">
            <a:noAutofit/>
          </a:bodyPr>
          <a:lstStyle/>
          <a:p>
            <a:r>
              <a:rPr lang="en-US" dirty="0"/>
              <a:t>QGIS</a:t>
            </a:r>
            <a:endParaRPr dirty="0"/>
          </a:p>
        </p:txBody>
      </p:sp>
      <p:sp>
        <p:nvSpPr>
          <p:cNvPr id="2599" name="Google Shape;2599;p47"/>
          <p:cNvSpPr txBox="1">
            <a:spLocks noGrp="1"/>
          </p:cNvSpPr>
          <p:nvPr>
            <p:ph type="title" idx="2"/>
          </p:nvPr>
        </p:nvSpPr>
        <p:spPr>
          <a:xfrm>
            <a:off x="8750267" y="1654900"/>
            <a:ext cx="2350400" cy="951200"/>
          </a:xfrm>
          <a:prstGeom prst="rect">
            <a:avLst/>
          </a:prstGeom>
        </p:spPr>
        <p:txBody>
          <a:bodyPr spcFirstLastPara="1" wrap="square" lIns="121900" tIns="121900" rIns="121900" bIns="121900" anchor="ctr" anchorCtr="0">
            <a:noAutofit/>
          </a:bodyPr>
          <a:lstStyle/>
          <a:p>
            <a:pPr algn="l"/>
            <a:r>
              <a:rPr lang="en"/>
              <a:t>02</a:t>
            </a:r>
            <a:endParaRPr/>
          </a:p>
        </p:txBody>
      </p:sp>
      <p:cxnSp>
        <p:nvCxnSpPr>
          <p:cNvPr id="2600" name="Google Shape;2600;p47"/>
          <p:cNvCxnSpPr/>
          <p:nvPr/>
        </p:nvCxnSpPr>
        <p:spPr>
          <a:xfrm>
            <a:off x="9132200" y="2846337"/>
            <a:ext cx="1819600" cy="0"/>
          </a:xfrm>
          <a:prstGeom prst="straightConnector1">
            <a:avLst/>
          </a:prstGeom>
          <a:noFill/>
          <a:ln w="9525" cap="flat" cmpd="sng">
            <a:solidFill>
              <a:schemeClr val="dk1"/>
            </a:solidFill>
            <a:prstDash val="solid"/>
            <a:round/>
            <a:headEnd type="none" w="med" len="med"/>
            <a:tailEnd type="none" w="med" len="med"/>
          </a:ln>
        </p:spPr>
      </p:cxnSp>
      <p:sp>
        <p:nvSpPr>
          <p:cNvPr id="2601" name="Google Shape;2601;p47"/>
          <p:cNvSpPr/>
          <p:nvPr/>
        </p:nvSpPr>
        <p:spPr>
          <a:xfrm>
            <a:off x="813302" y="1528296"/>
            <a:ext cx="5772236" cy="436954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grpSp>
        <p:nvGrpSpPr>
          <p:cNvPr id="2602" name="Google Shape;2602;p47"/>
          <p:cNvGrpSpPr/>
          <p:nvPr/>
        </p:nvGrpSpPr>
        <p:grpSpPr>
          <a:xfrm>
            <a:off x="1649664" y="1949279"/>
            <a:ext cx="4259835" cy="2852947"/>
            <a:chOff x="238125" y="1499250"/>
            <a:chExt cx="3693925" cy="2565600"/>
          </a:xfrm>
        </p:grpSpPr>
        <p:sp>
          <p:nvSpPr>
            <p:cNvPr id="2603" name="Google Shape;2603;p47"/>
            <p:cNvSpPr/>
            <p:nvPr/>
          </p:nvSpPr>
          <p:spPr>
            <a:xfrm>
              <a:off x="2512475" y="233990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4" name="Google Shape;2604;p47"/>
            <p:cNvSpPr/>
            <p:nvPr/>
          </p:nvSpPr>
          <p:spPr>
            <a:xfrm>
              <a:off x="2526600" y="2350500"/>
              <a:ext cx="25" cy="25"/>
            </a:xfrm>
            <a:custGeom>
              <a:avLst/>
              <a:gdLst/>
              <a:ahLst/>
              <a:cxnLst/>
              <a:rect l="l" t="t" r="r" b="b"/>
              <a:pathLst>
                <a:path w="1" h="1" extrusionOk="0">
                  <a:moveTo>
                    <a:pt x="1" y="1"/>
                  </a:moveTo>
                  <a:lnTo>
                    <a:pt x="1" y="1"/>
                  </a:ln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5" name="Google Shape;2605;p47"/>
            <p:cNvSpPr/>
            <p:nvPr/>
          </p:nvSpPr>
          <p:spPr>
            <a:xfrm>
              <a:off x="2498325" y="2548575"/>
              <a:ext cx="1200" cy="1200"/>
            </a:xfrm>
            <a:custGeom>
              <a:avLst/>
              <a:gdLst/>
              <a:ahLst/>
              <a:cxnLst/>
              <a:rect l="l" t="t" r="r" b="b"/>
              <a:pathLst>
                <a:path w="48" h="48" extrusionOk="0">
                  <a:moveTo>
                    <a:pt x="0" y="1"/>
                  </a:moveTo>
                  <a:lnTo>
                    <a:pt x="0" y="1"/>
                  </a:lnTo>
                  <a:lnTo>
                    <a:pt x="47" y="48"/>
                  </a:lnTo>
                  <a:lnTo>
                    <a:pt x="47" y="48"/>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6" name="Google Shape;2606;p47"/>
            <p:cNvSpPr/>
            <p:nvPr/>
          </p:nvSpPr>
          <p:spPr>
            <a:xfrm>
              <a:off x="2510100" y="2337525"/>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7" name="Google Shape;2607;p47"/>
            <p:cNvSpPr/>
            <p:nvPr/>
          </p:nvSpPr>
          <p:spPr>
            <a:xfrm>
              <a:off x="1608150" y="376887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8" name="Google Shape;2608;p47"/>
            <p:cNvSpPr/>
            <p:nvPr/>
          </p:nvSpPr>
          <p:spPr>
            <a:xfrm>
              <a:off x="333625" y="2807975"/>
              <a:ext cx="7100" cy="14175"/>
            </a:xfrm>
            <a:custGeom>
              <a:avLst/>
              <a:gdLst/>
              <a:ahLst/>
              <a:cxnLst/>
              <a:rect l="l" t="t" r="r" b="b"/>
              <a:pathLst>
                <a:path w="284" h="567" extrusionOk="0">
                  <a:moveTo>
                    <a:pt x="0" y="0"/>
                  </a:moveTo>
                  <a:lnTo>
                    <a:pt x="142" y="378"/>
                  </a:lnTo>
                  <a:lnTo>
                    <a:pt x="283" y="566"/>
                  </a:lnTo>
                  <a:lnTo>
                    <a:pt x="236" y="472"/>
                  </a:lnTo>
                  <a:lnTo>
                    <a:pt x="47" y="47"/>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9" name="Google Shape;2609;p47"/>
            <p:cNvSpPr/>
            <p:nvPr/>
          </p:nvSpPr>
          <p:spPr>
            <a:xfrm>
              <a:off x="1602250" y="375120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0" name="Google Shape;2610;p47"/>
            <p:cNvSpPr/>
            <p:nvPr/>
          </p:nvSpPr>
          <p:spPr>
            <a:xfrm>
              <a:off x="3598350" y="2357575"/>
              <a:ext cx="1200" cy="2375"/>
            </a:xfrm>
            <a:custGeom>
              <a:avLst/>
              <a:gdLst/>
              <a:ahLst/>
              <a:cxnLst/>
              <a:rect l="l" t="t" r="r" b="b"/>
              <a:pathLst>
                <a:path w="48" h="95" extrusionOk="0">
                  <a:moveTo>
                    <a:pt x="1" y="95"/>
                  </a:moveTo>
                  <a:lnTo>
                    <a:pt x="48" y="1"/>
                  </a:lnTo>
                  <a:lnTo>
                    <a:pt x="1" y="95"/>
                  </a:lnTo>
                  <a:lnTo>
                    <a:pt x="1" y="95"/>
                  </a:lnTo>
                  <a:lnTo>
                    <a:pt x="1" y="95"/>
                  </a:lnTo>
                  <a:lnTo>
                    <a:pt x="1" y="95"/>
                  </a:lnTo>
                  <a:lnTo>
                    <a:pt x="1" y="95"/>
                  </a:lnTo>
                  <a:lnTo>
                    <a:pt x="1" y="95"/>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1" name="Google Shape;2611;p47"/>
            <p:cNvSpPr/>
            <p:nvPr/>
          </p:nvSpPr>
          <p:spPr>
            <a:xfrm>
              <a:off x="2715250" y="28115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2" name="Google Shape;2612;p47"/>
            <p:cNvSpPr/>
            <p:nvPr/>
          </p:nvSpPr>
          <p:spPr>
            <a:xfrm>
              <a:off x="2987625" y="256862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3" name="Google Shape;2613;p47"/>
            <p:cNvSpPr/>
            <p:nvPr/>
          </p:nvSpPr>
          <p:spPr>
            <a:xfrm>
              <a:off x="3231675" y="274785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4" name="Google Shape;2614;p47"/>
            <p:cNvSpPr/>
            <p:nvPr/>
          </p:nvSpPr>
          <p:spPr>
            <a:xfrm>
              <a:off x="3593625" y="2345800"/>
              <a:ext cx="8300" cy="11800"/>
            </a:xfrm>
            <a:custGeom>
              <a:avLst/>
              <a:gdLst/>
              <a:ahLst/>
              <a:cxnLst/>
              <a:rect l="l" t="t" r="r" b="b"/>
              <a:pathLst>
                <a:path w="332" h="472" extrusionOk="0">
                  <a:moveTo>
                    <a:pt x="284" y="0"/>
                  </a:moveTo>
                  <a:lnTo>
                    <a:pt x="1" y="330"/>
                  </a:lnTo>
                  <a:lnTo>
                    <a:pt x="142" y="472"/>
                  </a:lnTo>
                  <a:lnTo>
                    <a:pt x="331" y="47"/>
                  </a:lnTo>
                  <a:lnTo>
                    <a:pt x="28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5" name="Google Shape;2615;p47"/>
            <p:cNvSpPr/>
            <p:nvPr/>
          </p:nvSpPr>
          <p:spPr>
            <a:xfrm>
              <a:off x="3627825" y="2475475"/>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6" name="Google Shape;2616;p47"/>
            <p:cNvSpPr/>
            <p:nvPr/>
          </p:nvSpPr>
          <p:spPr>
            <a:xfrm>
              <a:off x="3572425" y="215832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7" name="Google Shape;2617;p47"/>
            <p:cNvSpPr/>
            <p:nvPr/>
          </p:nvSpPr>
          <p:spPr>
            <a:xfrm>
              <a:off x="3538225" y="247785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8" name="Google Shape;2618;p47"/>
            <p:cNvSpPr/>
            <p:nvPr/>
          </p:nvSpPr>
          <p:spPr>
            <a:xfrm>
              <a:off x="3146775" y="25863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9" name="Google Shape;2619;p47"/>
            <p:cNvSpPr/>
            <p:nvPr/>
          </p:nvSpPr>
          <p:spPr>
            <a:xfrm>
              <a:off x="2428750" y="1972025"/>
              <a:ext cx="4750" cy="2400"/>
            </a:xfrm>
            <a:custGeom>
              <a:avLst/>
              <a:gdLst/>
              <a:ahLst/>
              <a:cxnLst/>
              <a:rect l="l" t="t" r="r" b="b"/>
              <a:pathLst>
                <a:path w="190" h="96" extrusionOk="0">
                  <a:moveTo>
                    <a:pt x="1" y="1"/>
                  </a:moveTo>
                  <a:lnTo>
                    <a:pt x="1" y="1"/>
                  </a:lnTo>
                  <a:lnTo>
                    <a:pt x="95" y="48"/>
                  </a:lnTo>
                  <a:lnTo>
                    <a:pt x="189" y="95"/>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0" name="Google Shape;2620;p47"/>
            <p:cNvSpPr/>
            <p:nvPr/>
          </p:nvSpPr>
          <p:spPr>
            <a:xfrm>
              <a:off x="2688150" y="291055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1" name="Google Shape;2621;p47"/>
            <p:cNvSpPr/>
            <p:nvPr/>
          </p:nvSpPr>
          <p:spPr>
            <a:xfrm>
              <a:off x="953775" y="208522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2" name="Google Shape;2622;p47"/>
            <p:cNvSpPr/>
            <p:nvPr/>
          </p:nvSpPr>
          <p:spPr>
            <a:xfrm>
              <a:off x="2156400" y="246840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3" name="Google Shape;2623;p47"/>
            <p:cNvSpPr/>
            <p:nvPr/>
          </p:nvSpPr>
          <p:spPr>
            <a:xfrm>
              <a:off x="2229500" y="26099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4" name="Google Shape;2624;p47"/>
            <p:cNvSpPr/>
            <p:nvPr/>
          </p:nvSpPr>
          <p:spPr>
            <a:xfrm>
              <a:off x="865350" y="187182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5" name="Google Shape;2625;p47"/>
            <p:cNvSpPr/>
            <p:nvPr/>
          </p:nvSpPr>
          <p:spPr>
            <a:xfrm>
              <a:off x="792250" y="211470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6" name="Google Shape;2626;p47"/>
            <p:cNvSpPr/>
            <p:nvPr/>
          </p:nvSpPr>
          <p:spPr>
            <a:xfrm>
              <a:off x="3815300" y="204867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7" name="Google Shape;2627;p47"/>
            <p:cNvSpPr/>
            <p:nvPr/>
          </p:nvSpPr>
          <p:spPr>
            <a:xfrm>
              <a:off x="2339150" y="296007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8" name="Google Shape;2628;p47"/>
            <p:cNvSpPr/>
            <p:nvPr/>
          </p:nvSpPr>
          <p:spPr>
            <a:xfrm>
              <a:off x="3662025" y="177867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9" name="Google Shape;2629;p47"/>
            <p:cNvSpPr/>
            <p:nvPr/>
          </p:nvSpPr>
          <p:spPr>
            <a:xfrm>
              <a:off x="3528800" y="2381150"/>
              <a:ext cx="2375" cy="10650"/>
            </a:xfrm>
            <a:custGeom>
              <a:avLst/>
              <a:gdLst/>
              <a:ahLst/>
              <a:cxnLst/>
              <a:rect l="l" t="t" r="r" b="b"/>
              <a:pathLst>
                <a:path w="95" h="426" extrusionOk="0">
                  <a:moveTo>
                    <a:pt x="94" y="1"/>
                  </a:moveTo>
                  <a:lnTo>
                    <a:pt x="0" y="142"/>
                  </a:lnTo>
                  <a:lnTo>
                    <a:pt x="0" y="237"/>
                  </a:lnTo>
                  <a:lnTo>
                    <a:pt x="47" y="378"/>
                  </a:lnTo>
                  <a:lnTo>
                    <a:pt x="94" y="425"/>
                  </a:lnTo>
                  <a:lnTo>
                    <a:pt x="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0" name="Google Shape;2630;p47"/>
            <p:cNvSpPr/>
            <p:nvPr/>
          </p:nvSpPr>
          <p:spPr>
            <a:xfrm>
              <a:off x="2433475" y="1940200"/>
              <a:ext cx="1200" cy="1200"/>
            </a:xfrm>
            <a:custGeom>
              <a:avLst/>
              <a:gdLst/>
              <a:ahLst/>
              <a:cxnLst/>
              <a:rect l="l" t="t" r="r" b="b"/>
              <a:pathLst>
                <a:path w="48" h="48" extrusionOk="0">
                  <a:moveTo>
                    <a:pt x="47" y="1"/>
                  </a:moveTo>
                  <a:lnTo>
                    <a:pt x="0" y="48"/>
                  </a:lnTo>
                  <a:lnTo>
                    <a:pt x="47" y="48"/>
                  </a:lnTo>
                  <a:lnTo>
                    <a:pt x="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1" name="Google Shape;2631;p47"/>
            <p:cNvSpPr/>
            <p:nvPr/>
          </p:nvSpPr>
          <p:spPr>
            <a:xfrm>
              <a:off x="3631375" y="1944925"/>
              <a:ext cx="232275" cy="117925"/>
            </a:xfrm>
            <a:custGeom>
              <a:avLst/>
              <a:gdLst/>
              <a:ahLst/>
              <a:cxnLst/>
              <a:rect l="l" t="t" r="r" b="b"/>
              <a:pathLst>
                <a:path w="9291" h="4717" extrusionOk="0">
                  <a:moveTo>
                    <a:pt x="5518" y="0"/>
                  </a:moveTo>
                  <a:lnTo>
                    <a:pt x="5329" y="142"/>
                  </a:lnTo>
                  <a:lnTo>
                    <a:pt x="5141" y="519"/>
                  </a:lnTo>
                  <a:lnTo>
                    <a:pt x="5046" y="708"/>
                  </a:lnTo>
                  <a:lnTo>
                    <a:pt x="4905" y="849"/>
                  </a:lnTo>
                  <a:lnTo>
                    <a:pt x="4716" y="943"/>
                  </a:lnTo>
                  <a:lnTo>
                    <a:pt x="4528" y="991"/>
                  </a:lnTo>
                  <a:lnTo>
                    <a:pt x="4528" y="1038"/>
                  </a:lnTo>
                  <a:lnTo>
                    <a:pt x="3773" y="1274"/>
                  </a:lnTo>
                  <a:lnTo>
                    <a:pt x="1934" y="1981"/>
                  </a:lnTo>
                  <a:lnTo>
                    <a:pt x="1792" y="2028"/>
                  </a:lnTo>
                  <a:lnTo>
                    <a:pt x="0" y="2641"/>
                  </a:lnTo>
                  <a:lnTo>
                    <a:pt x="283" y="4716"/>
                  </a:lnTo>
                  <a:lnTo>
                    <a:pt x="377" y="4716"/>
                  </a:lnTo>
                  <a:lnTo>
                    <a:pt x="472" y="4669"/>
                  </a:lnTo>
                  <a:lnTo>
                    <a:pt x="566" y="4669"/>
                  </a:lnTo>
                  <a:lnTo>
                    <a:pt x="802" y="4575"/>
                  </a:lnTo>
                  <a:lnTo>
                    <a:pt x="1038" y="4481"/>
                  </a:lnTo>
                  <a:lnTo>
                    <a:pt x="1226" y="4386"/>
                  </a:lnTo>
                  <a:lnTo>
                    <a:pt x="1556" y="4292"/>
                  </a:lnTo>
                  <a:lnTo>
                    <a:pt x="1839" y="4198"/>
                  </a:lnTo>
                  <a:lnTo>
                    <a:pt x="1981" y="4150"/>
                  </a:lnTo>
                  <a:lnTo>
                    <a:pt x="2075" y="4103"/>
                  </a:lnTo>
                  <a:lnTo>
                    <a:pt x="2264" y="4056"/>
                  </a:lnTo>
                  <a:lnTo>
                    <a:pt x="2500" y="4009"/>
                  </a:lnTo>
                  <a:lnTo>
                    <a:pt x="2924" y="3867"/>
                  </a:lnTo>
                  <a:lnTo>
                    <a:pt x="3443" y="3679"/>
                  </a:lnTo>
                  <a:lnTo>
                    <a:pt x="4339" y="3301"/>
                  </a:lnTo>
                  <a:lnTo>
                    <a:pt x="4716" y="3113"/>
                  </a:lnTo>
                  <a:lnTo>
                    <a:pt x="4763" y="3113"/>
                  </a:lnTo>
                  <a:lnTo>
                    <a:pt x="4858" y="3066"/>
                  </a:lnTo>
                  <a:lnTo>
                    <a:pt x="5282" y="2924"/>
                  </a:lnTo>
                  <a:lnTo>
                    <a:pt x="5424" y="2924"/>
                  </a:lnTo>
                  <a:lnTo>
                    <a:pt x="5565" y="3019"/>
                  </a:lnTo>
                  <a:lnTo>
                    <a:pt x="5754" y="3160"/>
                  </a:lnTo>
                  <a:lnTo>
                    <a:pt x="6084" y="3584"/>
                  </a:lnTo>
                  <a:lnTo>
                    <a:pt x="6273" y="3584"/>
                  </a:lnTo>
                  <a:lnTo>
                    <a:pt x="6367" y="3632"/>
                  </a:lnTo>
                  <a:lnTo>
                    <a:pt x="6508" y="3679"/>
                  </a:lnTo>
                  <a:lnTo>
                    <a:pt x="6744" y="3820"/>
                  </a:lnTo>
                  <a:lnTo>
                    <a:pt x="6886" y="3915"/>
                  </a:lnTo>
                  <a:lnTo>
                    <a:pt x="7027" y="4009"/>
                  </a:lnTo>
                  <a:lnTo>
                    <a:pt x="7169" y="4150"/>
                  </a:lnTo>
                  <a:lnTo>
                    <a:pt x="7216" y="4103"/>
                  </a:lnTo>
                  <a:lnTo>
                    <a:pt x="7310" y="4103"/>
                  </a:lnTo>
                  <a:lnTo>
                    <a:pt x="7310" y="3915"/>
                  </a:lnTo>
                  <a:lnTo>
                    <a:pt x="7404" y="3490"/>
                  </a:lnTo>
                  <a:lnTo>
                    <a:pt x="7452" y="3396"/>
                  </a:lnTo>
                  <a:lnTo>
                    <a:pt x="7546" y="3301"/>
                  </a:lnTo>
                  <a:lnTo>
                    <a:pt x="7640" y="3254"/>
                  </a:lnTo>
                  <a:lnTo>
                    <a:pt x="7735" y="3207"/>
                  </a:lnTo>
                  <a:lnTo>
                    <a:pt x="7829" y="3207"/>
                  </a:lnTo>
                  <a:lnTo>
                    <a:pt x="7923" y="3254"/>
                  </a:lnTo>
                  <a:lnTo>
                    <a:pt x="7970" y="3349"/>
                  </a:lnTo>
                  <a:lnTo>
                    <a:pt x="8017" y="3490"/>
                  </a:lnTo>
                  <a:lnTo>
                    <a:pt x="8017" y="3679"/>
                  </a:lnTo>
                  <a:lnTo>
                    <a:pt x="8112" y="3584"/>
                  </a:lnTo>
                  <a:lnTo>
                    <a:pt x="8348" y="3349"/>
                  </a:lnTo>
                  <a:lnTo>
                    <a:pt x="8489" y="3207"/>
                  </a:lnTo>
                  <a:lnTo>
                    <a:pt x="8631" y="3160"/>
                  </a:lnTo>
                  <a:lnTo>
                    <a:pt x="9291" y="2924"/>
                  </a:lnTo>
                  <a:lnTo>
                    <a:pt x="9291" y="2641"/>
                  </a:lnTo>
                  <a:lnTo>
                    <a:pt x="9244" y="2500"/>
                  </a:lnTo>
                  <a:lnTo>
                    <a:pt x="9244" y="2547"/>
                  </a:lnTo>
                  <a:lnTo>
                    <a:pt x="9149" y="2641"/>
                  </a:lnTo>
                  <a:lnTo>
                    <a:pt x="8961" y="2783"/>
                  </a:lnTo>
                  <a:lnTo>
                    <a:pt x="8819" y="2877"/>
                  </a:lnTo>
                  <a:lnTo>
                    <a:pt x="8583" y="3019"/>
                  </a:lnTo>
                  <a:lnTo>
                    <a:pt x="8442" y="3066"/>
                  </a:lnTo>
                  <a:lnTo>
                    <a:pt x="8300" y="3113"/>
                  </a:lnTo>
                  <a:lnTo>
                    <a:pt x="8206" y="3113"/>
                  </a:lnTo>
                  <a:lnTo>
                    <a:pt x="8065" y="3160"/>
                  </a:lnTo>
                  <a:lnTo>
                    <a:pt x="7970" y="3160"/>
                  </a:lnTo>
                  <a:lnTo>
                    <a:pt x="7829" y="3113"/>
                  </a:lnTo>
                  <a:lnTo>
                    <a:pt x="7687" y="3019"/>
                  </a:lnTo>
                  <a:lnTo>
                    <a:pt x="7310" y="2641"/>
                  </a:lnTo>
                  <a:lnTo>
                    <a:pt x="7121" y="2405"/>
                  </a:lnTo>
                  <a:lnTo>
                    <a:pt x="7027" y="2311"/>
                  </a:lnTo>
                  <a:lnTo>
                    <a:pt x="6744" y="2075"/>
                  </a:lnTo>
                  <a:lnTo>
                    <a:pt x="6697" y="2075"/>
                  </a:lnTo>
                  <a:lnTo>
                    <a:pt x="6603" y="2028"/>
                  </a:lnTo>
                  <a:lnTo>
                    <a:pt x="6461" y="1981"/>
                  </a:lnTo>
                  <a:lnTo>
                    <a:pt x="5990" y="1981"/>
                  </a:lnTo>
                  <a:lnTo>
                    <a:pt x="5848" y="1887"/>
                  </a:lnTo>
                  <a:lnTo>
                    <a:pt x="5801" y="1792"/>
                  </a:lnTo>
                  <a:lnTo>
                    <a:pt x="5754" y="1651"/>
                  </a:lnTo>
                  <a:lnTo>
                    <a:pt x="5801" y="1509"/>
                  </a:lnTo>
                  <a:lnTo>
                    <a:pt x="5801" y="1274"/>
                  </a:lnTo>
                  <a:lnTo>
                    <a:pt x="5848" y="1085"/>
                  </a:lnTo>
                  <a:lnTo>
                    <a:pt x="5942" y="896"/>
                  </a:lnTo>
                  <a:lnTo>
                    <a:pt x="6037" y="755"/>
                  </a:lnTo>
                  <a:lnTo>
                    <a:pt x="6084" y="613"/>
                  </a:lnTo>
                  <a:lnTo>
                    <a:pt x="6084" y="566"/>
                  </a:lnTo>
                  <a:lnTo>
                    <a:pt x="5754" y="330"/>
                  </a:lnTo>
                  <a:lnTo>
                    <a:pt x="5612" y="142"/>
                  </a:lnTo>
                  <a:lnTo>
                    <a:pt x="5565" y="95"/>
                  </a:lnTo>
                  <a:lnTo>
                    <a:pt x="551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2" name="Google Shape;2632;p47"/>
            <p:cNvSpPr/>
            <p:nvPr/>
          </p:nvSpPr>
          <p:spPr>
            <a:xfrm>
              <a:off x="3814125" y="2047500"/>
              <a:ext cx="1200" cy="1200"/>
            </a:xfrm>
            <a:custGeom>
              <a:avLst/>
              <a:gdLst/>
              <a:ahLst/>
              <a:cxnLst/>
              <a:rect l="l" t="t" r="r" b="b"/>
              <a:pathLst>
                <a:path w="48" h="48" extrusionOk="0">
                  <a:moveTo>
                    <a:pt x="0" y="0"/>
                  </a:moveTo>
                  <a:lnTo>
                    <a:pt x="47" y="47"/>
                  </a:lnTo>
                  <a:lnTo>
                    <a:pt x="47" y="47"/>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3" name="Google Shape;2633;p47"/>
            <p:cNvSpPr/>
            <p:nvPr/>
          </p:nvSpPr>
          <p:spPr>
            <a:xfrm>
              <a:off x="3750450" y="2029800"/>
              <a:ext cx="50725" cy="55450"/>
            </a:xfrm>
            <a:custGeom>
              <a:avLst/>
              <a:gdLst/>
              <a:ahLst/>
              <a:cxnLst/>
              <a:rect l="l" t="t" r="r" b="b"/>
              <a:pathLst>
                <a:path w="2029" h="2218" extrusionOk="0">
                  <a:moveTo>
                    <a:pt x="566" y="1"/>
                  </a:moveTo>
                  <a:lnTo>
                    <a:pt x="236" y="142"/>
                  </a:lnTo>
                  <a:lnTo>
                    <a:pt x="189" y="142"/>
                  </a:lnTo>
                  <a:lnTo>
                    <a:pt x="0" y="237"/>
                  </a:lnTo>
                  <a:lnTo>
                    <a:pt x="95" y="425"/>
                  </a:lnTo>
                  <a:lnTo>
                    <a:pt x="189" y="708"/>
                  </a:lnTo>
                  <a:lnTo>
                    <a:pt x="330" y="1038"/>
                  </a:lnTo>
                  <a:lnTo>
                    <a:pt x="425" y="1274"/>
                  </a:lnTo>
                  <a:lnTo>
                    <a:pt x="519" y="1510"/>
                  </a:lnTo>
                  <a:lnTo>
                    <a:pt x="566" y="1793"/>
                  </a:lnTo>
                  <a:lnTo>
                    <a:pt x="613" y="1934"/>
                  </a:lnTo>
                  <a:lnTo>
                    <a:pt x="613" y="2170"/>
                  </a:lnTo>
                  <a:lnTo>
                    <a:pt x="661" y="2217"/>
                  </a:lnTo>
                  <a:lnTo>
                    <a:pt x="991" y="1982"/>
                  </a:lnTo>
                  <a:lnTo>
                    <a:pt x="1085" y="1746"/>
                  </a:lnTo>
                  <a:lnTo>
                    <a:pt x="1038" y="1038"/>
                  </a:lnTo>
                  <a:lnTo>
                    <a:pt x="1038" y="944"/>
                  </a:lnTo>
                  <a:lnTo>
                    <a:pt x="1085" y="850"/>
                  </a:lnTo>
                  <a:lnTo>
                    <a:pt x="1132" y="803"/>
                  </a:lnTo>
                  <a:lnTo>
                    <a:pt x="1227" y="755"/>
                  </a:lnTo>
                  <a:lnTo>
                    <a:pt x="1557" y="755"/>
                  </a:lnTo>
                  <a:lnTo>
                    <a:pt x="1651" y="850"/>
                  </a:lnTo>
                  <a:lnTo>
                    <a:pt x="1698" y="897"/>
                  </a:lnTo>
                  <a:lnTo>
                    <a:pt x="1698" y="1133"/>
                  </a:lnTo>
                  <a:lnTo>
                    <a:pt x="1745" y="1227"/>
                  </a:lnTo>
                  <a:lnTo>
                    <a:pt x="1792" y="1180"/>
                  </a:lnTo>
                  <a:lnTo>
                    <a:pt x="2028" y="1038"/>
                  </a:lnTo>
                  <a:lnTo>
                    <a:pt x="1934" y="944"/>
                  </a:lnTo>
                  <a:lnTo>
                    <a:pt x="1698" y="803"/>
                  </a:lnTo>
                  <a:lnTo>
                    <a:pt x="1510" y="661"/>
                  </a:lnTo>
                  <a:lnTo>
                    <a:pt x="1227" y="661"/>
                  </a:lnTo>
                  <a:lnTo>
                    <a:pt x="1038" y="567"/>
                  </a:lnTo>
                  <a:lnTo>
                    <a:pt x="944" y="472"/>
                  </a:lnTo>
                  <a:lnTo>
                    <a:pt x="613" y="95"/>
                  </a:lnTo>
                  <a:lnTo>
                    <a:pt x="56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4" name="Google Shape;2634;p47"/>
            <p:cNvSpPr/>
            <p:nvPr/>
          </p:nvSpPr>
          <p:spPr>
            <a:xfrm>
              <a:off x="3641975" y="2040425"/>
              <a:ext cx="113200" cy="117925"/>
            </a:xfrm>
            <a:custGeom>
              <a:avLst/>
              <a:gdLst/>
              <a:ahLst/>
              <a:cxnLst/>
              <a:rect l="l" t="t" r="r" b="b"/>
              <a:pathLst>
                <a:path w="4528" h="4717" extrusionOk="0">
                  <a:moveTo>
                    <a:pt x="3915" y="0"/>
                  </a:moveTo>
                  <a:lnTo>
                    <a:pt x="3726" y="47"/>
                  </a:lnTo>
                  <a:lnTo>
                    <a:pt x="2642" y="472"/>
                  </a:lnTo>
                  <a:lnTo>
                    <a:pt x="2500" y="566"/>
                  </a:lnTo>
                  <a:lnTo>
                    <a:pt x="2406" y="566"/>
                  </a:lnTo>
                  <a:lnTo>
                    <a:pt x="2170" y="661"/>
                  </a:lnTo>
                  <a:lnTo>
                    <a:pt x="1981" y="708"/>
                  </a:lnTo>
                  <a:lnTo>
                    <a:pt x="1698" y="802"/>
                  </a:lnTo>
                  <a:lnTo>
                    <a:pt x="1557" y="802"/>
                  </a:lnTo>
                  <a:lnTo>
                    <a:pt x="1510" y="849"/>
                  </a:lnTo>
                  <a:lnTo>
                    <a:pt x="1274" y="943"/>
                  </a:lnTo>
                  <a:lnTo>
                    <a:pt x="991" y="1038"/>
                  </a:lnTo>
                  <a:lnTo>
                    <a:pt x="802" y="1085"/>
                  </a:lnTo>
                  <a:lnTo>
                    <a:pt x="519" y="1179"/>
                  </a:lnTo>
                  <a:lnTo>
                    <a:pt x="331" y="1274"/>
                  </a:lnTo>
                  <a:lnTo>
                    <a:pt x="236" y="1321"/>
                  </a:lnTo>
                  <a:lnTo>
                    <a:pt x="142" y="1321"/>
                  </a:lnTo>
                  <a:lnTo>
                    <a:pt x="1" y="1368"/>
                  </a:lnTo>
                  <a:lnTo>
                    <a:pt x="142" y="1651"/>
                  </a:lnTo>
                  <a:lnTo>
                    <a:pt x="236" y="1981"/>
                  </a:lnTo>
                  <a:lnTo>
                    <a:pt x="331" y="2311"/>
                  </a:lnTo>
                  <a:lnTo>
                    <a:pt x="378" y="2405"/>
                  </a:lnTo>
                  <a:lnTo>
                    <a:pt x="472" y="2594"/>
                  </a:lnTo>
                  <a:lnTo>
                    <a:pt x="519" y="2877"/>
                  </a:lnTo>
                  <a:lnTo>
                    <a:pt x="614" y="3254"/>
                  </a:lnTo>
                  <a:lnTo>
                    <a:pt x="614" y="3443"/>
                  </a:lnTo>
                  <a:lnTo>
                    <a:pt x="614" y="3585"/>
                  </a:lnTo>
                  <a:lnTo>
                    <a:pt x="755" y="3773"/>
                  </a:lnTo>
                  <a:lnTo>
                    <a:pt x="802" y="3820"/>
                  </a:lnTo>
                  <a:lnTo>
                    <a:pt x="897" y="4009"/>
                  </a:lnTo>
                  <a:lnTo>
                    <a:pt x="944" y="4150"/>
                  </a:lnTo>
                  <a:lnTo>
                    <a:pt x="897" y="4292"/>
                  </a:lnTo>
                  <a:lnTo>
                    <a:pt x="849" y="4433"/>
                  </a:lnTo>
                  <a:lnTo>
                    <a:pt x="755" y="4575"/>
                  </a:lnTo>
                  <a:lnTo>
                    <a:pt x="661" y="4716"/>
                  </a:lnTo>
                  <a:lnTo>
                    <a:pt x="708" y="4669"/>
                  </a:lnTo>
                  <a:lnTo>
                    <a:pt x="944" y="4481"/>
                  </a:lnTo>
                  <a:lnTo>
                    <a:pt x="1132" y="4292"/>
                  </a:lnTo>
                  <a:lnTo>
                    <a:pt x="1510" y="3915"/>
                  </a:lnTo>
                  <a:lnTo>
                    <a:pt x="1745" y="3585"/>
                  </a:lnTo>
                  <a:lnTo>
                    <a:pt x="1840" y="3443"/>
                  </a:lnTo>
                  <a:lnTo>
                    <a:pt x="1887" y="3396"/>
                  </a:lnTo>
                  <a:lnTo>
                    <a:pt x="1934" y="3302"/>
                  </a:lnTo>
                  <a:lnTo>
                    <a:pt x="1981" y="3254"/>
                  </a:lnTo>
                  <a:lnTo>
                    <a:pt x="2170" y="3113"/>
                  </a:lnTo>
                  <a:lnTo>
                    <a:pt x="2264" y="3066"/>
                  </a:lnTo>
                  <a:lnTo>
                    <a:pt x="2311" y="3066"/>
                  </a:lnTo>
                  <a:lnTo>
                    <a:pt x="2500" y="3019"/>
                  </a:lnTo>
                  <a:lnTo>
                    <a:pt x="2877" y="2877"/>
                  </a:lnTo>
                  <a:lnTo>
                    <a:pt x="3255" y="2641"/>
                  </a:lnTo>
                  <a:lnTo>
                    <a:pt x="3443" y="2500"/>
                  </a:lnTo>
                  <a:lnTo>
                    <a:pt x="3773" y="2311"/>
                  </a:lnTo>
                  <a:lnTo>
                    <a:pt x="3962" y="2217"/>
                  </a:lnTo>
                  <a:lnTo>
                    <a:pt x="4151" y="2170"/>
                  </a:lnTo>
                  <a:lnTo>
                    <a:pt x="4245" y="2170"/>
                  </a:lnTo>
                  <a:lnTo>
                    <a:pt x="4481" y="2028"/>
                  </a:lnTo>
                  <a:lnTo>
                    <a:pt x="4528" y="2028"/>
                  </a:lnTo>
                  <a:lnTo>
                    <a:pt x="4481" y="1462"/>
                  </a:lnTo>
                  <a:lnTo>
                    <a:pt x="4387" y="1132"/>
                  </a:lnTo>
                  <a:lnTo>
                    <a:pt x="4292" y="849"/>
                  </a:lnTo>
                  <a:lnTo>
                    <a:pt x="4104" y="472"/>
                  </a:lnTo>
                  <a:lnTo>
                    <a:pt x="3962" y="142"/>
                  </a:lnTo>
                  <a:lnTo>
                    <a:pt x="391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5" name="Google Shape;2635;p47"/>
            <p:cNvSpPr/>
            <p:nvPr/>
          </p:nvSpPr>
          <p:spPr>
            <a:xfrm>
              <a:off x="3234025" y="1824650"/>
              <a:ext cx="419775" cy="382025"/>
            </a:xfrm>
            <a:custGeom>
              <a:avLst/>
              <a:gdLst/>
              <a:ahLst/>
              <a:cxnLst/>
              <a:rect l="l" t="t" r="r" b="b"/>
              <a:pathLst>
                <a:path w="16791" h="15281" extrusionOk="0">
                  <a:moveTo>
                    <a:pt x="12310" y="1"/>
                  </a:moveTo>
                  <a:lnTo>
                    <a:pt x="10093" y="944"/>
                  </a:lnTo>
                  <a:lnTo>
                    <a:pt x="9810" y="1038"/>
                  </a:lnTo>
                  <a:lnTo>
                    <a:pt x="9480" y="1180"/>
                  </a:lnTo>
                  <a:lnTo>
                    <a:pt x="9244" y="1227"/>
                  </a:lnTo>
                  <a:lnTo>
                    <a:pt x="8914" y="1227"/>
                  </a:lnTo>
                  <a:lnTo>
                    <a:pt x="8395" y="1840"/>
                  </a:lnTo>
                  <a:lnTo>
                    <a:pt x="7547" y="3208"/>
                  </a:lnTo>
                  <a:lnTo>
                    <a:pt x="7499" y="3349"/>
                  </a:lnTo>
                  <a:lnTo>
                    <a:pt x="7452" y="3444"/>
                  </a:lnTo>
                  <a:lnTo>
                    <a:pt x="7499" y="3538"/>
                  </a:lnTo>
                  <a:lnTo>
                    <a:pt x="7547" y="3679"/>
                  </a:lnTo>
                  <a:lnTo>
                    <a:pt x="7547" y="3821"/>
                  </a:lnTo>
                  <a:lnTo>
                    <a:pt x="7547" y="3962"/>
                  </a:lnTo>
                  <a:lnTo>
                    <a:pt x="7452" y="4151"/>
                  </a:lnTo>
                  <a:lnTo>
                    <a:pt x="7075" y="4623"/>
                  </a:lnTo>
                  <a:lnTo>
                    <a:pt x="6745" y="5141"/>
                  </a:lnTo>
                  <a:lnTo>
                    <a:pt x="6603" y="5377"/>
                  </a:lnTo>
                  <a:lnTo>
                    <a:pt x="6509" y="5566"/>
                  </a:lnTo>
                  <a:lnTo>
                    <a:pt x="6698" y="5613"/>
                  </a:lnTo>
                  <a:lnTo>
                    <a:pt x="6839" y="5613"/>
                  </a:lnTo>
                  <a:lnTo>
                    <a:pt x="7028" y="5660"/>
                  </a:lnTo>
                  <a:lnTo>
                    <a:pt x="7169" y="5754"/>
                  </a:lnTo>
                  <a:lnTo>
                    <a:pt x="7216" y="5849"/>
                  </a:lnTo>
                  <a:lnTo>
                    <a:pt x="7216" y="5943"/>
                  </a:lnTo>
                  <a:lnTo>
                    <a:pt x="7169" y="6085"/>
                  </a:lnTo>
                  <a:lnTo>
                    <a:pt x="7122" y="6320"/>
                  </a:lnTo>
                  <a:lnTo>
                    <a:pt x="7028" y="6368"/>
                  </a:lnTo>
                  <a:lnTo>
                    <a:pt x="7169" y="6462"/>
                  </a:lnTo>
                  <a:lnTo>
                    <a:pt x="7311" y="6603"/>
                  </a:lnTo>
                  <a:lnTo>
                    <a:pt x="7358" y="6745"/>
                  </a:lnTo>
                  <a:lnTo>
                    <a:pt x="7405" y="6886"/>
                  </a:lnTo>
                  <a:lnTo>
                    <a:pt x="7405" y="7169"/>
                  </a:lnTo>
                  <a:lnTo>
                    <a:pt x="7311" y="7405"/>
                  </a:lnTo>
                  <a:lnTo>
                    <a:pt x="7216" y="7594"/>
                  </a:lnTo>
                  <a:lnTo>
                    <a:pt x="7122" y="7688"/>
                  </a:lnTo>
                  <a:lnTo>
                    <a:pt x="6981" y="7735"/>
                  </a:lnTo>
                  <a:lnTo>
                    <a:pt x="6792" y="7877"/>
                  </a:lnTo>
                  <a:lnTo>
                    <a:pt x="6603" y="8065"/>
                  </a:lnTo>
                  <a:lnTo>
                    <a:pt x="6509" y="8254"/>
                  </a:lnTo>
                  <a:lnTo>
                    <a:pt x="6273" y="8584"/>
                  </a:lnTo>
                  <a:lnTo>
                    <a:pt x="6085" y="8820"/>
                  </a:lnTo>
                  <a:lnTo>
                    <a:pt x="5802" y="9009"/>
                  </a:lnTo>
                  <a:lnTo>
                    <a:pt x="5660" y="9056"/>
                  </a:lnTo>
                  <a:lnTo>
                    <a:pt x="5141" y="9339"/>
                  </a:lnTo>
                  <a:lnTo>
                    <a:pt x="4858" y="9433"/>
                  </a:lnTo>
                  <a:lnTo>
                    <a:pt x="4481" y="9527"/>
                  </a:lnTo>
                  <a:lnTo>
                    <a:pt x="4151" y="9574"/>
                  </a:lnTo>
                  <a:lnTo>
                    <a:pt x="3915" y="9622"/>
                  </a:lnTo>
                  <a:lnTo>
                    <a:pt x="3585" y="9622"/>
                  </a:lnTo>
                  <a:lnTo>
                    <a:pt x="3302" y="9574"/>
                  </a:lnTo>
                  <a:lnTo>
                    <a:pt x="3161" y="9527"/>
                  </a:lnTo>
                  <a:lnTo>
                    <a:pt x="3019" y="9574"/>
                  </a:lnTo>
                  <a:lnTo>
                    <a:pt x="2689" y="9669"/>
                  </a:lnTo>
                  <a:lnTo>
                    <a:pt x="2217" y="9857"/>
                  </a:lnTo>
                  <a:lnTo>
                    <a:pt x="1557" y="10188"/>
                  </a:lnTo>
                  <a:lnTo>
                    <a:pt x="1180" y="10423"/>
                  </a:lnTo>
                  <a:lnTo>
                    <a:pt x="944" y="10612"/>
                  </a:lnTo>
                  <a:lnTo>
                    <a:pt x="802" y="10942"/>
                  </a:lnTo>
                  <a:lnTo>
                    <a:pt x="850" y="10989"/>
                  </a:lnTo>
                  <a:lnTo>
                    <a:pt x="991" y="11131"/>
                  </a:lnTo>
                  <a:lnTo>
                    <a:pt x="1227" y="11414"/>
                  </a:lnTo>
                  <a:lnTo>
                    <a:pt x="1463" y="11650"/>
                  </a:lnTo>
                  <a:lnTo>
                    <a:pt x="1557" y="11838"/>
                  </a:lnTo>
                  <a:lnTo>
                    <a:pt x="1604" y="11885"/>
                  </a:lnTo>
                  <a:lnTo>
                    <a:pt x="1699" y="12074"/>
                  </a:lnTo>
                  <a:lnTo>
                    <a:pt x="1699" y="12216"/>
                  </a:lnTo>
                  <a:lnTo>
                    <a:pt x="1651" y="12357"/>
                  </a:lnTo>
                  <a:lnTo>
                    <a:pt x="1510" y="12593"/>
                  </a:lnTo>
                  <a:lnTo>
                    <a:pt x="1180" y="13064"/>
                  </a:lnTo>
                  <a:lnTo>
                    <a:pt x="850" y="13583"/>
                  </a:lnTo>
                  <a:lnTo>
                    <a:pt x="614" y="13913"/>
                  </a:lnTo>
                  <a:lnTo>
                    <a:pt x="378" y="14338"/>
                  </a:lnTo>
                  <a:lnTo>
                    <a:pt x="1" y="14715"/>
                  </a:lnTo>
                  <a:lnTo>
                    <a:pt x="189" y="15281"/>
                  </a:lnTo>
                  <a:lnTo>
                    <a:pt x="10942" y="11555"/>
                  </a:lnTo>
                  <a:lnTo>
                    <a:pt x="11084" y="11555"/>
                  </a:lnTo>
                  <a:lnTo>
                    <a:pt x="11319" y="11508"/>
                  </a:lnTo>
                  <a:lnTo>
                    <a:pt x="11508" y="11555"/>
                  </a:lnTo>
                  <a:lnTo>
                    <a:pt x="11650" y="11602"/>
                  </a:lnTo>
                  <a:lnTo>
                    <a:pt x="11744" y="11650"/>
                  </a:lnTo>
                  <a:lnTo>
                    <a:pt x="11838" y="11744"/>
                  </a:lnTo>
                  <a:lnTo>
                    <a:pt x="11933" y="11933"/>
                  </a:lnTo>
                  <a:lnTo>
                    <a:pt x="11933" y="11980"/>
                  </a:lnTo>
                  <a:lnTo>
                    <a:pt x="12357" y="11980"/>
                  </a:lnTo>
                  <a:lnTo>
                    <a:pt x="12451" y="12074"/>
                  </a:lnTo>
                  <a:lnTo>
                    <a:pt x="12546" y="12168"/>
                  </a:lnTo>
                  <a:lnTo>
                    <a:pt x="12593" y="12404"/>
                  </a:lnTo>
                  <a:lnTo>
                    <a:pt x="12640" y="12546"/>
                  </a:lnTo>
                  <a:lnTo>
                    <a:pt x="12734" y="12593"/>
                  </a:lnTo>
                  <a:lnTo>
                    <a:pt x="12876" y="12781"/>
                  </a:lnTo>
                  <a:lnTo>
                    <a:pt x="12970" y="12876"/>
                  </a:lnTo>
                  <a:lnTo>
                    <a:pt x="13064" y="12923"/>
                  </a:lnTo>
                  <a:lnTo>
                    <a:pt x="13583" y="12923"/>
                  </a:lnTo>
                  <a:lnTo>
                    <a:pt x="13678" y="12970"/>
                  </a:lnTo>
                  <a:lnTo>
                    <a:pt x="13819" y="13064"/>
                  </a:lnTo>
                  <a:lnTo>
                    <a:pt x="13913" y="13159"/>
                  </a:lnTo>
                  <a:lnTo>
                    <a:pt x="13913" y="13206"/>
                  </a:lnTo>
                  <a:lnTo>
                    <a:pt x="14385" y="13300"/>
                  </a:lnTo>
                  <a:lnTo>
                    <a:pt x="14526" y="13300"/>
                  </a:lnTo>
                  <a:lnTo>
                    <a:pt x="15281" y="13583"/>
                  </a:lnTo>
                  <a:lnTo>
                    <a:pt x="15470" y="13489"/>
                  </a:lnTo>
                  <a:lnTo>
                    <a:pt x="15611" y="13442"/>
                  </a:lnTo>
                  <a:lnTo>
                    <a:pt x="15753" y="13489"/>
                  </a:lnTo>
                  <a:lnTo>
                    <a:pt x="16036" y="13583"/>
                  </a:lnTo>
                  <a:lnTo>
                    <a:pt x="16319" y="13725"/>
                  </a:lnTo>
                  <a:lnTo>
                    <a:pt x="16554" y="13913"/>
                  </a:lnTo>
                  <a:lnTo>
                    <a:pt x="16649" y="13725"/>
                  </a:lnTo>
                  <a:lnTo>
                    <a:pt x="16554" y="13678"/>
                  </a:lnTo>
                  <a:lnTo>
                    <a:pt x="16460" y="13583"/>
                  </a:lnTo>
                  <a:lnTo>
                    <a:pt x="16413" y="13489"/>
                  </a:lnTo>
                  <a:lnTo>
                    <a:pt x="16413" y="13395"/>
                  </a:lnTo>
                  <a:lnTo>
                    <a:pt x="16460" y="13300"/>
                  </a:lnTo>
                  <a:lnTo>
                    <a:pt x="16507" y="13206"/>
                  </a:lnTo>
                  <a:lnTo>
                    <a:pt x="16554" y="13159"/>
                  </a:lnTo>
                  <a:lnTo>
                    <a:pt x="16696" y="12970"/>
                  </a:lnTo>
                  <a:lnTo>
                    <a:pt x="16790" y="12829"/>
                  </a:lnTo>
                  <a:lnTo>
                    <a:pt x="16743" y="12734"/>
                  </a:lnTo>
                  <a:lnTo>
                    <a:pt x="16696" y="12640"/>
                  </a:lnTo>
                  <a:lnTo>
                    <a:pt x="16554" y="12498"/>
                  </a:lnTo>
                  <a:lnTo>
                    <a:pt x="16507" y="12404"/>
                  </a:lnTo>
                  <a:lnTo>
                    <a:pt x="16460" y="12263"/>
                  </a:lnTo>
                  <a:lnTo>
                    <a:pt x="16460" y="12027"/>
                  </a:lnTo>
                  <a:lnTo>
                    <a:pt x="16460" y="11933"/>
                  </a:lnTo>
                  <a:lnTo>
                    <a:pt x="16413" y="11650"/>
                  </a:lnTo>
                  <a:lnTo>
                    <a:pt x="16319" y="11414"/>
                  </a:lnTo>
                  <a:lnTo>
                    <a:pt x="16271" y="11272"/>
                  </a:lnTo>
                  <a:lnTo>
                    <a:pt x="16224" y="11178"/>
                  </a:lnTo>
                  <a:lnTo>
                    <a:pt x="16177" y="10989"/>
                  </a:lnTo>
                  <a:lnTo>
                    <a:pt x="16083" y="10518"/>
                  </a:lnTo>
                  <a:lnTo>
                    <a:pt x="15753" y="9905"/>
                  </a:lnTo>
                  <a:lnTo>
                    <a:pt x="15753" y="9857"/>
                  </a:lnTo>
                  <a:lnTo>
                    <a:pt x="15422" y="7358"/>
                  </a:lnTo>
                  <a:lnTo>
                    <a:pt x="15281" y="7122"/>
                  </a:lnTo>
                  <a:lnTo>
                    <a:pt x="15234" y="7028"/>
                  </a:lnTo>
                  <a:lnTo>
                    <a:pt x="15092" y="6698"/>
                  </a:lnTo>
                  <a:lnTo>
                    <a:pt x="14998" y="6462"/>
                  </a:lnTo>
                  <a:lnTo>
                    <a:pt x="14998" y="6368"/>
                  </a:lnTo>
                  <a:lnTo>
                    <a:pt x="14951" y="6273"/>
                  </a:lnTo>
                  <a:lnTo>
                    <a:pt x="14762" y="5849"/>
                  </a:lnTo>
                  <a:lnTo>
                    <a:pt x="14715" y="5660"/>
                  </a:lnTo>
                  <a:lnTo>
                    <a:pt x="14715" y="5613"/>
                  </a:lnTo>
                  <a:lnTo>
                    <a:pt x="14621" y="5236"/>
                  </a:lnTo>
                  <a:lnTo>
                    <a:pt x="14526" y="5047"/>
                  </a:lnTo>
                  <a:lnTo>
                    <a:pt x="14385" y="4764"/>
                  </a:lnTo>
                  <a:lnTo>
                    <a:pt x="14291" y="4717"/>
                  </a:lnTo>
                  <a:lnTo>
                    <a:pt x="14102" y="4670"/>
                  </a:lnTo>
                  <a:lnTo>
                    <a:pt x="13960" y="4575"/>
                  </a:lnTo>
                  <a:lnTo>
                    <a:pt x="13913" y="4481"/>
                  </a:lnTo>
                  <a:lnTo>
                    <a:pt x="13866" y="4387"/>
                  </a:lnTo>
                  <a:lnTo>
                    <a:pt x="13819" y="4198"/>
                  </a:lnTo>
                  <a:lnTo>
                    <a:pt x="13819" y="4009"/>
                  </a:lnTo>
                  <a:lnTo>
                    <a:pt x="13819" y="3962"/>
                  </a:lnTo>
                  <a:lnTo>
                    <a:pt x="13819" y="3868"/>
                  </a:lnTo>
                  <a:lnTo>
                    <a:pt x="13725" y="3679"/>
                  </a:lnTo>
                  <a:lnTo>
                    <a:pt x="13536" y="3444"/>
                  </a:lnTo>
                  <a:lnTo>
                    <a:pt x="13347" y="3208"/>
                  </a:lnTo>
                  <a:lnTo>
                    <a:pt x="13253" y="2925"/>
                  </a:lnTo>
                  <a:lnTo>
                    <a:pt x="13253" y="2595"/>
                  </a:lnTo>
                  <a:lnTo>
                    <a:pt x="13300" y="2406"/>
                  </a:lnTo>
                  <a:lnTo>
                    <a:pt x="13395" y="2264"/>
                  </a:lnTo>
                  <a:lnTo>
                    <a:pt x="13395" y="2123"/>
                  </a:lnTo>
                  <a:lnTo>
                    <a:pt x="13347" y="1934"/>
                  </a:lnTo>
                  <a:lnTo>
                    <a:pt x="13300" y="1793"/>
                  </a:lnTo>
                  <a:lnTo>
                    <a:pt x="13253" y="1793"/>
                  </a:lnTo>
                  <a:lnTo>
                    <a:pt x="13064" y="1416"/>
                  </a:lnTo>
                  <a:lnTo>
                    <a:pt x="12876" y="1038"/>
                  </a:lnTo>
                  <a:lnTo>
                    <a:pt x="12829" y="991"/>
                  </a:lnTo>
                  <a:lnTo>
                    <a:pt x="1231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6" name="Google Shape;2636;p47"/>
            <p:cNvSpPr/>
            <p:nvPr/>
          </p:nvSpPr>
          <p:spPr>
            <a:xfrm>
              <a:off x="3570050" y="2166575"/>
              <a:ext cx="96700" cy="186300"/>
            </a:xfrm>
            <a:custGeom>
              <a:avLst/>
              <a:gdLst/>
              <a:ahLst/>
              <a:cxnLst/>
              <a:rect l="l" t="t" r="r" b="b"/>
              <a:pathLst>
                <a:path w="3868" h="7452" extrusionOk="0">
                  <a:moveTo>
                    <a:pt x="425" y="1"/>
                  </a:moveTo>
                  <a:lnTo>
                    <a:pt x="378" y="48"/>
                  </a:lnTo>
                  <a:lnTo>
                    <a:pt x="331" y="331"/>
                  </a:lnTo>
                  <a:lnTo>
                    <a:pt x="378" y="661"/>
                  </a:lnTo>
                  <a:lnTo>
                    <a:pt x="378" y="802"/>
                  </a:lnTo>
                  <a:lnTo>
                    <a:pt x="331" y="897"/>
                  </a:lnTo>
                  <a:lnTo>
                    <a:pt x="237" y="1085"/>
                  </a:lnTo>
                  <a:lnTo>
                    <a:pt x="95" y="1227"/>
                  </a:lnTo>
                  <a:lnTo>
                    <a:pt x="1" y="1274"/>
                  </a:lnTo>
                  <a:lnTo>
                    <a:pt x="48" y="1321"/>
                  </a:lnTo>
                  <a:lnTo>
                    <a:pt x="189" y="1368"/>
                  </a:lnTo>
                  <a:lnTo>
                    <a:pt x="284" y="1510"/>
                  </a:lnTo>
                  <a:lnTo>
                    <a:pt x="331" y="1651"/>
                  </a:lnTo>
                  <a:lnTo>
                    <a:pt x="331" y="1840"/>
                  </a:lnTo>
                  <a:lnTo>
                    <a:pt x="284" y="2028"/>
                  </a:lnTo>
                  <a:lnTo>
                    <a:pt x="189" y="2170"/>
                  </a:lnTo>
                  <a:lnTo>
                    <a:pt x="142" y="2264"/>
                  </a:lnTo>
                  <a:lnTo>
                    <a:pt x="284" y="2594"/>
                  </a:lnTo>
                  <a:lnTo>
                    <a:pt x="284" y="2642"/>
                  </a:lnTo>
                  <a:lnTo>
                    <a:pt x="472" y="2642"/>
                  </a:lnTo>
                  <a:lnTo>
                    <a:pt x="614" y="2736"/>
                  </a:lnTo>
                  <a:lnTo>
                    <a:pt x="708" y="2783"/>
                  </a:lnTo>
                  <a:lnTo>
                    <a:pt x="850" y="2877"/>
                  </a:lnTo>
                  <a:lnTo>
                    <a:pt x="944" y="3019"/>
                  </a:lnTo>
                  <a:lnTo>
                    <a:pt x="944" y="3113"/>
                  </a:lnTo>
                  <a:lnTo>
                    <a:pt x="1085" y="3160"/>
                  </a:lnTo>
                  <a:lnTo>
                    <a:pt x="1604" y="3349"/>
                  </a:lnTo>
                  <a:lnTo>
                    <a:pt x="1840" y="3490"/>
                  </a:lnTo>
                  <a:lnTo>
                    <a:pt x="1887" y="3538"/>
                  </a:lnTo>
                  <a:lnTo>
                    <a:pt x="1981" y="3538"/>
                  </a:lnTo>
                  <a:lnTo>
                    <a:pt x="2123" y="3585"/>
                  </a:lnTo>
                  <a:lnTo>
                    <a:pt x="2170" y="3632"/>
                  </a:lnTo>
                  <a:lnTo>
                    <a:pt x="2264" y="3726"/>
                  </a:lnTo>
                  <a:lnTo>
                    <a:pt x="2264" y="3868"/>
                  </a:lnTo>
                  <a:lnTo>
                    <a:pt x="2217" y="3962"/>
                  </a:lnTo>
                  <a:lnTo>
                    <a:pt x="2076" y="4104"/>
                  </a:lnTo>
                  <a:lnTo>
                    <a:pt x="1934" y="4245"/>
                  </a:lnTo>
                  <a:lnTo>
                    <a:pt x="1557" y="4575"/>
                  </a:lnTo>
                  <a:lnTo>
                    <a:pt x="1463" y="4669"/>
                  </a:lnTo>
                  <a:lnTo>
                    <a:pt x="1321" y="4811"/>
                  </a:lnTo>
                  <a:lnTo>
                    <a:pt x="1321" y="4905"/>
                  </a:lnTo>
                  <a:lnTo>
                    <a:pt x="1274" y="5141"/>
                  </a:lnTo>
                  <a:lnTo>
                    <a:pt x="1133" y="5330"/>
                  </a:lnTo>
                  <a:lnTo>
                    <a:pt x="991" y="5566"/>
                  </a:lnTo>
                  <a:lnTo>
                    <a:pt x="708" y="5896"/>
                  </a:lnTo>
                  <a:lnTo>
                    <a:pt x="661" y="5896"/>
                  </a:lnTo>
                  <a:lnTo>
                    <a:pt x="661" y="5943"/>
                  </a:lnTo>
                  <a:lnTo>
                    <a:pt x="614" y="5943"/>
                  </a:lnTo>
                  <a:lnTo>
                    <a:pt x="614" y="6131"/>
                  </a:lnTo>
                  <a:lnTo>
                    <a:pt x="614" y="6226"/>
                  </a:lnTo>
                  <a:lnTo>
                    <a:pt x="614" y="6273"/>
                  </a:lnTo>
                  <a:lnTo>
                    <a:pt x="755" y="6320"/>
                  </a:lnTo>
                  <a:lnTo>
                    <a:pt x="850" y="6414"/>
                  </a:lnTo>
                  <a:lnTo>
                    <a:pt x="944" y="6556"/>
                  </a:lnTo>
                  <a:lnTo>
                    <a:pt x="1038" y="6697"/>
                  </a:lnTo>
                  <a:lnTo>
                    <a:pt x="1227" y="6886"/>
                  </a:lnTo>
                  <a:lnTo>
                    <a:pt x="1321" y="6980"/>
                  </a:lnTo>
                  <a:lnTo>
                    <a:pt x="1368" y="7028"/>
                  </a:lnTo>
                  <a:lnTo>
                    <a:pt x="1416" y="7075"/>
                  </a:lnTo>
                  <a:lnTo>
                    <a:pt x="1698" y="6792"/>
                  </a:lnTo>
                  <a:lnTo>
                    <a:pt x="1557" y="7169"/>
                  </a:lnTo>
                  <a:lnTo>
                    <a:pt x="1651" y="7216"/>
                  </a:lnTo>
                  <a:lnTo>
                    <a:pt x="1887" y="7311"/>
                  </a:lnTo>
                  <a:lnTo>
                    <a:pt x="1981" y="7358"/>
                  </a:lnTo>
                  <a:lnTo>
                    <a:pt x="2123" y="7358"/>
                  </a:lnTo>
                  <a:lnTo>
                    <a:pt x="2453" y="7263"/>
                  </a:lnTo>
                  <a:lnTo>
                    <a:pt x="2689" y="7263"/>
                  </a:lnTo>
                  <a:lnTo>
                    <a:pt x="2783" y="7311"/>
                  </a:lnTo>
                  <a:lnTo>
                    <a:pt x="2925" y="7452"/>
                  </a:lnTo>
                  <a:lnTo>
                    <a:pt x="2925" y="7263"/>
                  </a:lnTo>
                  <a:lnTo>
                    <a:pt x="3019" y="7028"/>
                  </a:lnTo>
                  <a:lnTo>
                    <a:pt x="3491" y="6037"/>
                  </a:lnTo>
                  <a:lnTo>
                    <a:pt x="3821" y="5047"/>
                  </a:lnTo>
                  <a:lnTo>
                    <a:pt x="3868" y="4764"/>
                  </a:lnTo>
                  <a:lnTo>
                    <a:pt x="3868" y="4434"/>
                  </a:lnTo>
                  <a:lnTo>
                    <a:pt x="3821" y="4104"/>
                  </a:lnTo>
                  <a:lnTo>
                    <a:pt x="3774" y="3868"/>
                  </a:lnTo>
                  <a:lnTo>
                    <a:pt x="3774" y="3821"/>
                  </a:lnTo>
                  <a:lnTo>
                    <a:pt x="3774" y="3773"/>
                  </a:lnTo>
                  <a:lnTo>
                    <a:pt x="3679" y="3632"/>
                  </a:lnTo>
                  <a:lnTo>
                    <a:pt x="3585" y="3396"/>
                  </a:lnTo>
                  <a:lnTo>
                    <a:pt x="3585" y="3207"/>
                  </a:lnTo>
                  <a:lnTo>
                    <a:pt x="3538" y="2830"/>
                  </a:lnTo>
                  <a:lnTo>
                    <a:pt x="3396" y="2736"/>
                  </a:lnTo>
                  <a:lnTo>
                    <a:pt x="3349" y="2642"/>
                  </a:lnTo>
                  <a:lnTo>
                    <a:pt x="3302" y="2547"/>
                  </a:lnTo>
                  <a:lnTo>
                    <a:pt x="3255" y="2406"/>
                  </a:lnTo>
                  <a:lnTo>
                    <a:pt x="3255" y="2453"/>
                  </a:lnTo>
                  <a:lnTo>
                    <a:pt x="2972" y="2547"/>
                  </a:lnTo>
                  <a:lnTo>
                    <a:pt x="2925" y="2594"/>
                  </a:lnTo>
                  <a:lnTo>
                    <a:pt x="2783" y="2594"/>
                  </a:lnTo>
                  <a:lnTo>
                    <a:pt x="2736" y="2642"/>
                  </a:lnTo>
                  <a:lnTo>
                    <a:pt x="2689" y="2642"/>
                  </a:lnTo>
                  <a:lnTo>
                    <a:pt x="2595" y="2689"/>
                  </a:lnTo>
                  <a:lnTo>
                    <a:pt x="2500" y="2689"/>
                  </a:lnTo>
                  <a:lnTo>
                    <a:pt x="2406" y="2642"/>
                  </a:lnTo>
                  <a:lnTo>
                    <a:pt x="2312" y="2547"/>
                  </a:lnTo>
                  <a:lnTo>
                    <a:pt x="2217" y="2359"/>
                  </a:lnTo>
                  <a:lnTo>
                    <a:pt x="2170" y="2076"/>
                  </a:lnTo>
                  <a:lnTo>
                    <a:pt x="2217" y="1934"/>
                  </a:lnTo>
                  <a:lnTo>
                    <a:pt x="2264" y="1840"/>
                  </a:lnTo>
                  <a:lnTo>
                    <a:pt x="2406" y="1651"/>
                  </a:lnTo>
                  <a:lnTo>
                    <a:pt x="2500" y="1557"/>
                  </a:lnTo>
                  <a:lnTo>
                    <a:pt x="2595" y="1463"/>
                  </a:lnTo>
                  <a:lnTo>
                    <a:pt x="2595" y="1274"/>
                  </a:lnTo>
                  <a:lnTo>
                    <a:pt x="2547" y="1180"/>
                  </a:lnTo>
                  <a:lnTo>
                    <a:pt x="2547" y="1132"/>
                  </a:lnTo>
                  <a:lnTo>
                    <a:pt x="2547" y="1085"/>
                  </a:lnTo>
                  <a:lnTo>
                    <a:pt x="2595" y="1038"/>
                  </a:lnTo>
                  <a:lnTo>
                    <a:pt x="2595" y="991"/>
                  </a:lnTo>
                  <a:lnTo>
                    <a:pt x="2642" y="944"/>
                  </a:lnTo>
                  <a:lnTo>
                    <a:pt x="2642" y="897"/>
                  </a:lnTo>
                  <a:lnTo>
                    <a:pt x="2689" y="849"/>
                  </a:lnTo>
                  <a:lnTo>
                    <a:pt x="2689" y="802"/>
                  </a:lnTo>
                  <a:lnTo>
                    <a:pt x="2736" y="755"/>
                  </a:lnTo>
                  <a:lnTo>
                    <a:pt x="2783" y="708"/>
                  </a:lnTo>
                  <a:lnTo>
                    <a:pt x="2878" y="614"/>
                  </a:lnTo>
                  <a:lnTo>
                    <a:pt x="2642" y="425"/>
                  </a:lnTo>
                  <a:lnTo>
                    <a:pt x="2170" y="236"/>
                  </a:lnTo>
                  <a:lnTo>
                    <a:pt x="2123" y="283"/>
                  </a:lnTo>
                  <a:lnTo>
                    <a:pt x="1981" y="331"/>
                  </a:lnTo>
                  <a:lnTo>
                    <a:pt x="1887" y="378"/>
                  </a:lnTo>
                  <a:lnTo>
                    <a:pt x="1793" y="378"/>
                  </a:lnTo>
                  <a:lnTo>
                    <a:pt x="944" y="95"/>
                  </a:lnTo>
                  <a:lnTo>
                    <a:pt x="897" y="95"/>
                  </a:lnTo>
                  <a:lnTo>
                    <a:pt x="42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7" name="Google Shape;2637;p47"/>
            <p:cNvSpPr/>
            <p:nvPr/>
          </p:nvSpPr>
          <p:spPr>
            <a:xfrm>
              <a:off x="3579475" y="23080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8" name="Google Shape;2638;p47"/>
            <p:cNvSpPr/>
            <p:nvPr/>
          </p:nvSpPr>
          <p:spPr>
            <a:xfrm>
              <a:off x="3579475" y="2242025"/>
              <a:ext cx="25" cy="1200"/>
            </a:xfrm>
            <a:custGeom>
              <a:avLst/>
              <a:gdLst/>
              <a:ahLst/>
              <a:cxnLst/>
              <a:rect l="l" t="t" r="r" b="b"/>
              <a:pathLst>
                <a:path w="1" h="48" extrusionOk="0">
                  <a:moveTo>
                    <a:pt x="1" y="48"/>
                  </a:moveTo>
                  <a:lnTo>
                    <a:pt x="1" y="1"/>
                  </a:lnTo>
                  <a:lnTo>
                    <a:pt x="1" y="48"/>
                  </a:lnTo>
                  <a:lnTo>
                    <a:pt x="1"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9" name="Google Shape;2639;p47"/>
            <p:cNvSpPr/>
            <p:nvPr/>
          </p:nvSpPr>
          <p:spPr>
            <a:xfrm>
              <a:off x="3192775" y="2124125"/>
              <a:ext cx="417400" cy="297150"/>
            </a:xfrm>
            <a:custGeom>
              <a:avLst/>
              <a:gdLst/>
              <a:ahLst/>
              <a:cxnLst/>
              <a:rect l="l" t="t" r="r" b="b"/>
              <a:pathLst>
                <a:path w="16696" h="11886" extrusionOk="0">
                  <a:moveTo>
                    <a:pt x="12969" y="1"/>
                  </a:moveTo>
                  <a:lnTo>
                    <a:pt x="12734" y="48"/>
                  </a:lnTo>
                  <a:lnTo>
                    <a:pt x="1745" y="3821"/>
                  </a:lnTo>
                  <a:lnTo>
                    <a:pt x="1556" y="3821"/>
                  </a:lnTo>
                  <a:lnTo>
                    <a:pt x="1509" y="3726"/>
                  </a:lnTo>
                  <a:lnTo>
                    <a:pt x="1462" y="3679"/>
                  </a:lnTo>
                  <a:lnTo>
                    <a:pt x="1273" y="3113"/>
                  </a:lnTo>
                  <a:lnTo>
                    <a:pt x="1226" y="3208"/>
                  </a:lnTo>
                  <a:lnTo>
                    <a:pt x="660" y="3679"/>
                  </a:lnTo>
                  <a:lnTo>
                    <a:pt x="425" y="3962"/>
                  </a:lnTo>
                  <a:lnTo>
                    <a:pt x="236" y="4198"/>
                  </a:lnTo>
                  <a:lnTo>
                    <a:pt x="142" y="4292"/>
                  </a:lnTo>
                  <a:lnTo>
                    <a:pt x="0" y="4528"/>
                  </a:lnTo>
                  <a:lnTo>
                    <a:pt x="2170" y="11885"/>
                  </a:lnTo>
                  <a:lnTo>
                    <a:pt x="14479" y="7877"/>
                  </a:lnTo>
                  <a:lnTo>
                    <a:pt x="14479" y="7735"/>
                  </a:lnTo>
                  <a:lnTo>
                    <a:pt x="14573" y="7452"/>
                  </a:lnTo>
                  <a:lnTo>
                    <a:pt x="14620" y="7358"/>
                  </a:lnTo>
                  <a:lnTo>
                    <a:pt x="14714" y="7311"/>
                  </a:lnTo>
                  <a:lnTo>
                    <a:pt x="15139" y="7122"/>
                  </a:lnTo>
                  <a:lnTo>
                    <a:pt x="15233" y="7122"/>
                  </a:lnTo>
                  <a:lnTo>
                    <a:pt x="15328" y="7169"/>
                  </a:lnTo>
                  <a:lnTo>
                    <a:pt x="15469" y="7264"/>
                  </a:lnTo>
                  <a:lnTo>
                    <a:pt x="15469" y="7216"/>
                  </a:lnTo>
                  <a:lnTo>
                    <a:pt x="15516" y="7216"/>
                  </a:lnTo>
                  <a:lnTo>
                    <a:pt x="15705" y="6981"/>
                  </a:lnTo>
                  <a:lnTo>
                    <a:pt x="15893" y="6698"/>
                  </a:lnTo>
                  <a:lnTo>
                    <a:pt x="15941" y="6509"/>
                  </a:lnTo>
                  <a:lnTo>
                    <a:pt x="15988" y="6415"/>
                  </a:lnTo>
                  <a:lnTo>
                    <a:pt x="16082" y="6226"/>
                  </a:lnTo>
                  <a:lnTo>
                    <a:pt x="16224" y="6085"/>
                  </a:lnTo>
                  <a:lnTo>
                    <a:pt x="16271" y="5990"/>
                  </a:lnTo>
                  <a:lnTo>
                    <a:pt x="16459" y="5802"/>
                  </a:lnTo>
                  <a:lnTo>
                    <a:pt x="16695" y="5613"/>
                  </a:lnTo>
                  <a:lnTo>
                    <a:pt x="16648" y="5566"/>
                  </a:lnTo>
                  <a:lnTo>
                    <a:pt x="16459" y="5424"/>
                  </a:lnTo>
                  <a:lnTo>
                    <a:pt x="16035" y="5283"/>
                  </a:lnTo>
                  <a:lnTo>
                    <a:pt x="15752" y="5188"/>
                  </a:lnTo>
                  <a:lnTo>
                    <a:pt x="15658" y="5094"/>
                  </a:lnTo>
                  <a:lnTo>
                    <a:pt x="15563" y="5000"/>
                  </a:lnTo>
                  <a:lnTo>
                    <a:pt x="15563" y="4858"/>
                  </a:lnTo>
                  <a:lnTo>
                    <a:pt x="15469" y="4811"/>
                  </a:lnTo>
                  <a:lnTo>
                    <a:pt x="15233" y="4811"/>
                  </a:lnTo>
                  <a:lnTo>
                    <a:pt x="15092" y="4717"/>
                  </a:lnTo>
                  <a:lnTo>
                    <a:pt x="14950" y="4528"/>
                  </a:lnTo>
                  <a:lnTo>
                    <a:pt x="14950" y="4434"/>
                  </a:lnTo>
                  <a:lnTo>
                    <a:pt x="14809" y="4151"/>
                  </a:lnTo>
                  <a:lnTo>
                    <a:pt x="14762" y="4057"/>
                  </a:lnTo>
                  <a:lnTo>
                    <a:pt x="14762" y="3915"/>
                  </a:lnTo>
                  <a:lnTo>
                    <a:pt x="14856" y="3679"/>
                  </a:lnTo>
                  <a:lnTo>
                    <a:pt x="14950" y="3443"/>
                  </a:lnTo>
                  <a:lnTo>
                    <a:pt x="14903" y="3396"/>
                  </a:lnTo>
                  <a:lnTo>
                    <a:pt x="14809" y="3349"/>
                  </a:lnTo>
                  <a:lnTo>
                    <a:pt x="14714" y="3208"/>
                  </a:lnTo>
                  <a:lnTo>
                    <a:pt x="14667" y="3066"/>
                  </a:lnTo>
                  <a:lnTo>
                    <a:pt x="14667" y="2925"/>
                  </a:lnTo>
                  <a:lnTo>
                    <a:pt x="14667" y="2783"/>
                  </a:lnTo>
                  <a:lnTo>
                    <a:pt x="14762" y="2689"/>
                  </a:lnTo>
                  <a:lnTo>
                    <a:pt x="14903" y="2547"/>
                  </a:lnTo>
                  <a:lnTo>
                    <a:pt x="14950" y="2500"/>
                  </a:lnTo>
                  <a:lnTo>
                    <a:pt x="14997" y="2406"/>
                  </a:lnTo>
                  <a:lnTo>
                    <a:pt x="14950" y="2029"/>
                  </a:lnTo>
                  <a:lnTo>
                    <a:pt x="14997" y="1793"/>
                  </a:lnTo>
                  <a:lnTo>
                    <a:pt x="15045" y="1557"/>
                  </a:lnTo>
                  <a:lnTo>
                    <a:pt x="15092" y="1463"/>
                  </a:lnTo>
                  <a:lnTo>
                    <a:pt x="15139" y="1416"/>
                  </a:lnTo>
                  <a:lnTo>
                    <a:pt x="14573" y="1416"/>
                  </a:lnTo>
                  <a:lnTo>
                    <a:pt x="14479" y="1368"/>
                  </a:lnTo>
                  <a:lnTo>
                    <a:pt x="14384" y="1274"/>
                  </a:lnTo>
                  <a:lnTo>
                    <a:pt x="14196" y="1133"/>
                  </a:lnTo>
                  <a:lnTo>
                    <a:pt x="14101" y="991"/>
                  </a:lnTo>
                  <a:lnTo>
                    <a:pt x="13960" y="897"/>
                  </a:lnTo>
                  <a:lnTo>
                    <a:pt x="13866" y="755"/>
                  </a:lnTo>
                  <a:lnTo>
                    <a:pt x="13771" y="472"/>
                  </a:lnTo>
                  <a:lnTo>
                    <a:pt x="13535" y="472"/>
                  </a:lnTo>
                  <a:lnTo>
                    <a:pt x="13347" y="425"/>
                  </a:lnTo>
                  <a:lnTo>
                    <a:pt x="13205" y="284"/>
                  </a:lnTo>
                  <a:lnTo>
                    <a:pt x="13111" y="142"/>
                  </a:lnTo>
                  <a:lnTo>
                    <a:pt x="1311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0" name="Google Shape;2640;p47"/>
            <p:cNvSpPr/>
            <p:nvPr/>
          </p:nvSpPr>
          <p:spPr>
            <a:xfrm>
              <a:off x="3572425" y="2158325"/>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1" name="Google Shape;2641;p47"/>
            <p:cNvSpPr/>
            <p:nvPr/>
          </p:nvSpPr>
          <p:spPr>
            <a:xfrm>
              <a:off x="3322450" y="2385875"/>
              <a:ext cx="69600" cy="50725"/>
            </a:xfrm>
            <a:custGeom>
              <a:avLst/>
              <a:gdLst/>
              <a:ahLst/>
              <a:cxnLst/>
              <a:rect l="l" t="t" r="r" b="b"/>
              <a:pathLst>
                <a:path w="2784" h="2029" extrusionOk="0">
                  <a:moveTo>
                    <a:pt x="2783" y="1"/>
                  </a:moveTo>
                  <a:lnTo>
                    <a:pt x="1" y="944"/>
                  </a:lnTo>
                  <a:lnTo>
                    <a:pt x="425" y="2028"/>
                  </a:lnTo>
                  <a:lnTo>
                    <a:pt x="708" y="1604"/>
                  </a:lnTo>
                  <a:lnTo>
                    <a:pt x="850" y="1463"/>
                  </a:lnTo>
                  <a:lnTo>
                    <a:pt x="944" y="1368"/>
                  </a:lnTo>
                  <a:lnTo>
                    <a:pt x="1180" y="1274"/>
                  </a:lnTo>
                  <a:lnTo>
                    <a:pt x="1274" y="1180"/>
                  </a:lnTo>
                  <a:lnTo>
                    <a:pt x="1463" y="849"/>
                  </a:lnTo>
                  <a:lnTo>
                    <a:pt x="1604" y="566"/>
                  </a:lnTo>
                  <a:lnTo>
                    <a:pt x="1699" y="519"/>
                  </a:lnTo>
                  <a:lnTo>
                    <a:pt x="1793" y="472"/>
                  </a:lnTo>
                  <a:lnTo>
                    <a:pt x="1887" y="425"/>
                  </a:lnTo>
                  <a:lnTo>
                    <a:pt x="2029" y="378"/>
                  </a:lnTo>
                  <a:lnTo>
                    <a:pt x="2076" y="378"/>
                  </a:lnTo>
                  <a:lnTo>
                    <a:pt x="2359" y="425"/>
                  </a:lnTo>
                  <a:lnTo>
                    <a:pt x="2453" y="425"/>
                  </a:lnTo>
                  <a:lnTo>
                    <a:pt x="2500" y="236"/>
                  </a:lnTo>
                  <a:lnTo>
                    <a:pt x="2548" y="142"/>
                  </a:lnTo>
                  <a:lnTo>
                    <a:pt x="2689" y="95"/>
                  </a:lnTo>
                  <a:lnTo>
                    <a:pt x="27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2" name="Google Shape;2642;p47"/>
            <p:cNvSpPr/>
            <p:nvPr/>
          </p:nvSpPr>
          <p:spPr>
            <a:xfrm>
              <a:off x="3415600" y="2332825"/>
              <a:ext cx="149775" cy="142675"/>
            </a:xfrm>
            <a:custGeom>
              <a:avLst/>
              <a:gdLst/>
              <a:ahLst/>
              <a:cxnLst/>
              <a:rect l="l" t="t" r="r" b="b"/>
              <a:pathLst>
                <a:path w="5991" h="5707" extrusionOk="0">
                  <a:moveTo>
                    <a:pt x="5613" y="0"/>
                  </a:moveTo>
                  <a:lnTo>
                    <a:pt x="1" y="1840"/>
                  </a:lnTo>
                  <a:lnTo>
                    <a:pt x="189" y="1840"/>
                  </a:lnTo>
                  <a:lnTo>
                    <a:pt x="284" y="1792"/>
                  </a:lnTo>
                  <a:lnTo>
                    <a:pt x="378" y="1745"/>
                  </a:lnTo>
                  <a:lnTo>
                    <a:pt x="472" y="1745"/>
                  </a:lnTo>
                  <a:lnTo>
                    <a:pt x="614" y="1792"/>
                  </a:lnTo>
                  <a:lnTo>
                    <a:pt x="661" y="1840"/>
                  </a:lnTo>
                  <a:lnTo>
                    <a:pt x="944" y="2028"/>
                  </a:lnTo>
                  <a:lnTo>
                    <a:pt x="1085" y="2170"/>
                  </a:lnTo>
                  <a:lnTo>
                    <a:pt x="1180" y="2264"/>
                  </a:lnTo>
                  <a:lnTo>
                    <a:pt x="1227" y="2405"/>
                  </a:lnTo>
                  <a:lnTo>
                    <a:pt x="1368" y="2547"/>
                  </a:lnTo>
                  <a:lnTo>
                    <a:pt x="1368" y="2594"/>
                  </a:lnTo>
                  <a:lnTo>
                    <a:pt x="1415" y="2641"/>
                  </a:lnTo>
                  <a:lnTo>
                    <a:pt x="1698" y="2688"/>
                  </a:lnTo>
                  <a:lnTo>
                    <a:pt x="1887" y="2688"/>
                  </a:lnTo>
                  <a:lnTo>
                    <a:pt x="2029" y="2736"/>
                  </a:lnTo>
                  <a:lnTo>
                    <a:pt x="2123" y="2830"/>
                  </a:lnTo>
                  <a:lnTo>
                    <a:pt x="2217" y="2971"/>
                  </a:lnTo>
                  <a:lnTo>
                    <a:pt x="2264" y="3207"/>
                  </a:lnTo>
                  <a:lnTo>
                    <a:pt x="2406" y="3254"/>
                  </a:lnTo>
                  <a:lnTo>
                    <a:pt x="2783" y="3254"/>
                  </a:lnTo>
                  <a:lnTo>
                    <a:pt x="2972" y="3396"/>
                  </a:lnTo>
                  <a:lnTo>
                    <a:pt x="3160" y="3443"/>
                  </a:lnTo>
                  <a:lnTo>
                    <a:pt x="3443" y="3585"/>
                  </a:lnTo>
                  <a:lnTo>
                    <a:pt x="3538" y="3679"/>
                  </a:lnTo>
                  <a:lnTo>
                    <a:pt x="3632" y="3773"/>
                  </a:lnTo>
                  <a:lnTo>
                    <a:pt x="3773" y="3915"/>
                  </a:lnTo>
                  <a:lnTo>
                    <a:pt x="3915" y="4150"/>
                  </a:lnTo>
                  <a:lnTo>
                    <a:pt x="3962" y="4292"/>
                  </a:lnTo>
                  <a:lnTo>
                    <a:pt x="3962" y="4433"/>
                  </a:lnTo>
                  <a:lnTo>
                    <a:pt x="3726" y="4999"/>
                  </a:lnTo>
                  <a:lnTo>
                    <a:pt x="3538" y="5612"/>
                  </a:lnTo>
                  <a:lnTo>
                    <a:pt x="3538" y="5707"/>
                  </a:lnTo>
                  <a:lnTo>
                    <a:pt x="3821" y="5612"/>
                  </a:lnTo>
                  <a:lnTo>
                    <a:pt x="3962" y="5612"/>
                  </a:lnTo>
                  <a:lnTo>
                    <a:pt x="4056" y="5518"/>
                  </a:lnTo>
                  <a:lnTo>
                    <a:pt x="4198" y="5471"/>
                  </a:lnTo>
                  <a:lnTo>
                    <a:pt x="4387" y="5518"/>
                  </a:lnTo>
                  <a:lnTo>
                    <a:pt x="4528" y="5612"/>
                  </a:lnTo>
                  <a:lnTo>
                    <a:pt x="4670" y="5471"/>
                  </a:lnTo>
                  <a:lnTo>
                    <a:pt x="4811" y="5424"/>
                  </a:lnTo>
                  <a:lnTo>
                    <a:pt x="5047" y="5424"/>
                  </a:lnTo>
                  <a:lnTo>
                    <a:pt x="5094" y="5471"/>
                  </a:lnTo>
                  <a:lnTo>
                    <a:pt x="5235" y="5565"/>
                  </a:lnTo>
                  <a:lnTo>
                    <a:pt x="5330" y="5612"/>
                  </a:lnTo>
                  <a:lnTo>
                    <a:pt x="5990" y="5612"/>
                  </a:lnTo>
                  <a:lnTo>
                    <a:pt x="5849" y="5471"/>
                  </a:lnTo>
                  <a:lnTo>
                    <a:pt x="5660" y="5329"/>
                  </a:lnTo>
                  <a:lnTo>
                    <a:pt x="5566" y="5235"/>
                  </a:lnTo>
                  <a:lnTo>
                    <a:pt x="5518" y="5094"/>
                  </a:lnTo>
                  <a:lnTo>
                    <a:pt x="5377" y="4858"/>
                  </a:lnTo>
                  <a:lnTo>
                    <a:pt x="5235" y="4669"/>
                  </a:lnTo>
                  <a:lnTo>
                    <a:pt x="5141" y="4528"/>
                  </a:lnTo>
                  <a:lnTo>
                    <a:pt x="5094" y="4528"/>
                  </a:lnTo>
                  <a:lnTo>
                    <a:pt x="4953" y="4292"/>
                  </a:lnTo>
                  <a:lnTo>
                    <a:pt x="4953" y="4245"/>
                  </a:lnTo>
                  <a:lnTo>
                    <a:pt x="4905" y="4198"/>
                  </a:lnTo>
                  <a:lnTo>
                    <a:pt x="4717" y="3679"/>
                  </a:lnTo>
                  <a:lnTo>
                    <a:pt x="4622" y="3396"/>
                  </a:lnTo>
                  <a:lnTo>
                    <a:pt x="4622" y="3113"/>
                  </a:lnTo>
                  <a:lnTo>
                    <a:pt x="4622" y="2877"/>
                  </a:lnTo>
                  <a:lnTo>
                    <a:pt x="4622" y="2688"/>
                  </a:lnTo>
                  <a:lnTo>
                    <a:pt x="4622" y="2641"/>
                  </a:lnTo>
                  <a:lnTo>
                    <a:pt x="4481" y="2547"/>
                  </a:lnTo>
                  <a:lnTo>
                    <a:pt x="4434" y="2405"/>
                  </a:lnTo>
                  <a:lnTo>
                    <a:pt x="4434" y="2358"/>
                  </a:lnTo>
                  <a:lnTo>
                    <a:pt x="4339" y="2217"/>
                  </a:lnTo>
                  <a:lnTo>
                    <a:pt x="4339" y="2028"/>
                  </a:lnTo>
                  <a:lnTo>
                    <a:pt x="4387" y="1887"/>
                  </a:lnTo>
                  <a:lnTo>
                    <a:pt x="4481" y="1792"/>
                  </a:lnTo>
                  <a:lnTo>
                    <a:pt x="4575" y="1698"/>
                  </a:lnTo>
                  <a:lnTo>
                    <a:pt x="4670" y="1557"/>
                  </a:lnTo>
                  <a:lnTo>
                    <a:pt x="4858" y="1226"/>
                  </a:lnTo>
                  <a:lnTo>
                    <a:pt x="4905" y="1132"/>
                  </a:lnTo>
                  <a:lnTo>
                    <a:pt x="5000" y="943"/>
                  </a:lnTo>
                  <a:lnTo>
                    <a:pt x="5047" y="802"/>
                  </a:lnTo>
                  <a:lnTo>
                    <a:pt x="5188" y="566"/>
                  </a:lnTo>
                  <a:lnTo>
                    <a:pt x="5283" y="425"/>
                  </a:lnTo>
                  <a:lnTo>
                    <a:pt x="5377" y="330"/>
                  </a:lnTo>
                  <a:lnTo>
                    <a:pt x="5471" y="283"/>
                  </a:lnTo>
                  <a:lnTo>
                    <a:pt x="5707" y="283"/>
                  </a:lnTo>
                  <a:lnTo>
                    <a:pt x="561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3" name="Google Shape;2643;p47"/>
            <p:cNvSpPr/>
            <p:nvPr/>
          </p:nvSpPr>
          <p:spPr>
            <a:xfrm>
              <a:off x="3551200" y="2358750"/>
              <a:ext cx="95525" cy="114400"/>
            </a:xfrm>
            <a:custGeom>
              <a:avLst/>
              <a:gdLst/>
              <a:ahLst/>
              <a:cxnLst/>
              <a:rect l="l" t="t" r="r" b="b"/>
              <a:pathLst>
                <a:path w="3821" h="4576" extrusionOk="0">
                  <a:moveTo>
                    <a:pt x="613" y="1"/>
                  </a:moveTo>
                  <a:lnTo>
                    <a:pt x="425" y="237"/>
                  </a:lnTo>
                  <a:lnTo>
                    <a:pt x="189" y="520"/>
                  </a:lnTo>
                  <a:lnTo>
                    <a:pt x="0" y="755"/>
                  </a:lnTo>
                  <a:lnTo>
                    <a:pt x="0" y="897"/>
                  </a:lnTo>
                  <a:lnTo>
                    <a:pt x="94" y="991"/>
                  </a:lnTo>
                  <a:lnTo>
                    <a:pt x="425" y="1180"/>
                  </a:lnTo>
                  <a:lnTo>
                    <a:pt x="519" y="1368"/>
                  </a:lnTo>
                  <a:lnTo>
                    <a:pt x="613" y="1510"/>
                  </a:lnTo>
                  <a:lnTo>
                    <a:pt x="708" y="1651"/>
                  </a:lnTo>
                  <a:lnTo>
                    <a:pt x="755" y="1746"/>
                  </a:lnTo>
                  <a:lnTo>
                    <a:pt x="802" y="1934"/>
                  </a:lnTo>
                  <a:lnTo>
                    <a:pt x="755" y="2123"/>
                  </a:lnTo>
                  <a:lnTo>
                    <a:pt x="708" y="2217"/>
                  </a:lnTo>
                  <a:lnTo>
                    <a:pt x="566" y="2312"/>
                  </a:lnTo>
                  <a:lnTo>
                    <a:pt x="425" y="2406"/>
                  </a:lnTo>
                  <a:lnTo>
                    <a:pt x="566" y="2548"/>
                  </a:lnTo>
                  <a:lnTo>
                    <a:pt x="708" y="2689"/>
                  </a:lnTo>
                  <a:lnTo>
                    <a:pt x="755" y="2783"/>
                  </a:lnTo>
                  <a:lnTo>
                    <a:pt x="896" y="3161"/>
                  </a:lnTo>
                  <a:lnTo>
                    <a:pt x="943" y="3396"/>
                  </a:lnTo>
                  <a:lnTo>
                    <a:pt x="1038" y="3585"/>
                  </a:lnTo>
                  <a:lnTo>
                    <a:pt x="1179" y="3679"/>
                  </a:lnTo>
                  <a:lnTo>
                    <a:pt x="1273" y="3727"/>
                  </a:lnTo>
                  <a:lnTo>
                    <a:pt x="1368" y="3774"/>
                  </a:lnTo>
                  <a:lnTo>
                    <a:pt x="1415" y="3727"/>
                  </a:lnTo>
                  <a:lnTo>
                    <a:pt x="1556" y="3585"/>
                  </a:lnTo>
                  <a:lnTo>
                    <a:pt x="1651" y="3538"/>
                  </a:lnTo>
                  <a:lnTo>
                    <a:pt x="1887" y="3538"/>
                  </a:lnTo>
                  <a:lnTo>
                    <a:pt x="2028" y="3632"/>
                  </a:lnTo>
                  <a:lnTo>
                    <a:pt x="2122" y="3774"/>
                  </a:lnTo>
                  <a:lnTo>
                    <a:pt x="2264" y="4104"/>
                  </a:lnTo>
                  <a:lnTo>
                    <a:pt x="2452" y="4481"/>
                  </a:lnTo>
                  <a:lnTo>
                    <a:pt x="2500" y="4575"/>
                  </a:lnTo>
                  <a:lnTo>
                    <a:pt x="2547" y="4575"/>
                  </a:lnTo>
                  <a:lnTo>
                    <a:pt x="2641" y="4528"/>
                  </a:lnTo>
                  <a:lnTo>
                    <a:pt x="2735" y="4528"/>
                  </a:lnTo>
                  <a:lnTo>
                    <a:pt x="2783" y="4481"/>
                  </a:lnTo>
                  <a:lnTo>
                    <a:pt x="2830" y="4387"/>
                  </a:lnTo>
                  <a:lnTo>
                    <a:pt x="2971" y="4245"/>
                  </a:lnTo>
                  <a:lnTo>
                    <a:pt x="3113" y="4198"/>
                  </a:lnTo>
                  <a:lnTo>
                    <a:pt x="3349" y="4104"/>
                  </a:lnTo>
                  <a:lnTo>
                    <a:pt x="3490" y="4104"/>
                  </a:lnTo>
                  <a:lnTo>
                    <a:pt x="3584" y="4010"/>
                  </a:lnTo>
                  <a:lnTo>
                    <a:pt x="3679" y="3915"/>
                  </a:lnTo>
                  <a:lnTo>
                    <a:pt x="3726" y="3821"/>
                  </a:lnTo>
                  <a:lnTo>
                    <a:pt x="3773" y="3538"/>
                  </a:lnTo>
                  <a:lnTo>
                    <a:pt x="3726" y="3349"/>
                  </a:lnTo>
                  <a:lnTo>
                    <a:pt x="3726" y="3113"/>
                  </a:lnTo>
                  <a:lnTo>
                    <a:pt x="3773" y="2783"/>
                  </a:lnTo>
                  <a:lnTo>
                    <a:pt x="3820" y="2642"/>
                  </a:lnTo>
                  <a:lnTo>
                    <a:pt x="3679" y="2689"/>
                  </a:lnTo>
                  <a:lnTo>
                    <a:pt x="3443" y="2783"/>
                  </a:lnTo>
                  <a:lnTo>
                    <a:pt x="3066" y="3019"/>
                  </a:lnTo>
                  <a:lnTo>
                    <a:pt x="2971" y="3066"/>
                  </a:lnTo>
                  <a:lnTo>
                    <a:pt x="2783" y="3113"/>
                  </a:lnTo>
                  <a:lnTo>
                    <a:pt x="2358" y="3161"/>
                  </a:lnTo>
                  <a:lnTo>
                    <a:pt x="2122" y="3161"/>
                  </a:lnTo>
                  <a:lnTo>
                    <a:pt x="2028" y="3113"/>
                  </a:lnTo>
                  <a:lnTo>
                    <a:pt x="1934" y="3019"/>
                  </a:lnTo>
                  <a:lnTo>
                    <a:pt x="61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4" name="Google Shape;2644;p47"/>
            <p:cNvSpPr/>
            <p:nvPr/>
          </p:nvSpPr>
          <p:spPr>
            <a:xfrm>
              <a:off x="3643150" y="24236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5" name="Google Shape;2645;p47"/>
            <p:cNvSpPr/>
            <p:nvPr/>
          </p:nvSpPr>
          <p:spPr>
            <a:xfrm>
              <a:off x="2922775" y="2245575"/>
              <a:ext cx="299500" cy="333675"/>
            </a:xfrm>
            <a:custGeom>
              <a:avLst/>
              <a:gdLst/>
              <a:ahLst/>
              <a:cxnLst/>
              <a:rect l="l" t="t" r="r" b="b"/>
              <a:pathLst>
                <a:path w="11980" h="13347" extrusionOk="0">
                  <a:moveTo>
                    <a:pt x="10376" y="0"/>
                  </a:moveTo>
                  <a:lnTo>
                    <a:pt x="9904" y="283"/>
                  </a:lnTo>
                  <a:lnTo>
                    <a:pt x="9338" y="661"/>
                  </a:lnTo>
                  <a:lnTo>
                    <a:pt x="9055" y="849"/>
                  </a:lnTo>
                  <a:lnTo>
                    <a:pt x="8819" y="1038"/>
                  </a:lnTo>
                  <a:lnTo>
                    <a:pt x="8725" y="1132"/>
                  </a:lnTo>
                  <a:lnTo>
                    <a:pt x="8631" y="1274"/>
                  </a:lnTo>
                  <a:lnTo>
                    <a:pt x="8395" y="1651"/>
                  </a:lnTo>
                  <a:lnTo>
                    <a:pt x="8253" y="1934"/>
                  </a:lnTo>
                  <a:lnTo>
                    <a:pt x="8112" y="2123"/>
                  </a:lnTo>
                  <a:lnTo>
                    <a:pt x="8065" y="2170"/>
                  </a:lnTo>
                  <a:lnTo>
                    <a:pt x="7970" y="2264"/>
                  </a:lnTo>
                  <a:lnTo>
                    <a:pt x="7829" y="2358"/>
                  </a:lnTo>
                  <a:lnTo>
                    <a:pt x="7687" y="2406"/>
                  </a:lnTo>
                  <a:lnTo>
                    <a:pt x="7404" y="2453"/>
                  </a:lnTo>
                  <a:lnTo>
                    <a:pt x="6791" y="2453"/>
                  </a:lnTo>
                  <a:lnTo>
                    <a:pt x="6744" y="2500"/>
                  </a:lnTo>
                  <a:lnTo>
                    <a:pt x="6603" y="2783"/>
                  </a:lnTo>
                  <a:lnTo>
                    <a:pt x="6461" y="3019"/>
                  </a:lnTo>
                  <a:lnTo>
                    <a:pt x="6367" y="3160"/>
                  </a:lnTo>
                  <a:lnTo>
                    <a:pt x="6225" y="3207"/>
                  </a:lnTo>
                  <a:lnTo>
                    <a:pt x="5990" y="3207"/>
                  </a:lnTo>
                  <a:lnTo>
                    <a:pt x="5660" y="3160"/>
                  </a:lnTo>
                  <a:lnTo>
                    <a:pt x="5518" y="3113"/>
                  </a:lnTo>
                  <a:lnTo>
                    <a:pt x="5235" y="3019"/>
                  </a:lnTo>
                  <a:lnTo>
                    <a:pt x="5094" y="3019"/>
                  </a:lnTo>
                  <a:lnTo>
                    <a:pt x="4103" y="2830"/>
                  </a:lnTo>
                  <a:lnTo>
                    <a:pt x="3915" y="2783"/>
                  </a:lnTo>
                  <a:lnTo>
                    <a:pt x="3490" y="2736"/>
                  </a:lnTo>
                  <a:lnTo>
                    <a:pt x="3396" y="2736"/>
                  </a:lnTo>
                  <a:lnTo>
                    <a:pt x="3160" y="2783"/>
                  </a:lnTo>
                  <a:lnTo>
                    <a:pt x="3066" y="2736"/>
                  </a:lnTo>
                  <a:lnTo>
                    <a:pt x="2971" y="2641"/>
                  </a:lnTo>
                  <a:lnTo>
                    <a:pt x="0" y="3349"/>
                  </a:lnTo>
                  <a:lnTo>
                    <a:pt x="2170" y="12404"/>
                  </a:lnTo>
                  <a:lnTo>
                    <a:pt x="2264" y="12404"/>
                  </a:lnTo>
                  <a:lnTo>
                    <a:pt x="2453" y="12357"/>
                  </a:lnTo>
                  <a:lnTo>
                    <a:pt x="2547" y="12404"/>
                  </a:lnTo>
                  <a:lnTo>
                    <a:pt x="2641" y="12451"/>
                  </a:lnTo>
                  <a:lnTo>
                    <a:pt x="2877" y="12309"/>
                  </a:lnTo>
                  <a:lnTo>
                    <a:pt x="2971" y="12262"/>
                  </a:lnTo>
                  <a:lnTo>
                    <a:pt x="3207" y="12262"/>
                  </a:lnTo>
                  <a:lnTo>
                    <a:pt x="3301" y="12309"/>
                  </a:lnTo>
                  <a:lnTo>
                    <a:pt x="3396" y="12404"/>
                  </a:lnTo>
                  <a:lnTo>
                    <a:pt x="3443" y="12404"/>
                  </a:lnTo>
                  <a:lnTo>
                    <a:pt x="3726" y="12640"/>
                  </a:lnTo>
                  <a:lnTo>
                    <a:pt x="3820" y="12781"/>
                  </a:lnTo>
                  <a:lnTo>
                    <a:pt x="3915" y="12923"/>
                  </a:lnTo>
                  <a:lnTo>
                    <a:pt x="3962" y="13064"/>
                  </a:lnTo>
                  <a:lnTo>
                    <a:pt x="4009" y="13158"/>
                  </a:lnTo>
                  <a:lnTo>
                    <a:pt x="4245" y="13253"/>
                  </a:lnTo>
                  <a:lnTo>
                    <a:pt x="4292" y="13158"/>
                  </a:lnTo>
                  <a:lnTo>
                    <a:pt x="4386" y="13064"/>
                  </a:lnTo>
                  <a:lnTo>
                    <a:pt x="4480" y="12970"/>
                  </a:lnTo>
                  <a:lnTo>
                    <a:pt x="4622" y="12970"/>
                  </a:lnTo>
                  <a:lnTo>
                    <a:pt x="4905" y="13017"/>
                  </a:lnTo>
                  <a:lnTo>
                    <a:pt x="5188" y="13205"/>
                  </a:lnTo>
                  <a:lnTo>
                    <a:pt x="5282" y="13300"/>
                  </a:lnTo>
                  <a:lnTo>
                    <a:pt x="5329" y="13347"/>
                  </a:lnTo>
                  <a:lnTo>
                    <a:pt x="5377" y="13347"/>
                  </a:lnTo>
                  <a:lnTo>
                    <a:pt x="5424" y="13205"/>
                  </a:lnTo>
                  <a:lnTo>
                    <a:pt x="5471" y="13064"/>
                  </a:lnTo>
                  <a:lnTo>
                    <a:pt x="5565" y="12970"/>
                  </a:lnTo>
                  <a:lnTo>
                    <a:pt x="5754" y="12970"/>
                  </a:lnTo>
                  <a:lnTo>
                    <a:pt x="5990" y="13017"/>
                  </a:lnTo>
                  <a:lnTo>
                    <a:pt x="6178" y="13064"/>
                  </a:lnTo>
                  <a:lnTo>
                    <a:pt x="6273" y="13158"/>
                  </a:lnTo>
                  <a:lnTo>
                    <a:pt x="6320" y="13158"/>
                  </a:lnTo>
                  <a:lnTo>
                    <a:pt x="6508" y="13111"/>
                  </a:lnTo>
                  <a:lnTo>
                    <a:pt x="6744" y="13017"/>
                  </a:lnTo>
                  <a:lnTo>
                    <a:pt x="6980" y="12781"/>
                  </a:lnTo>
                  <a:lnTo>
                    <a:pt x="6980" y="12687"/>
                  </a:lnTo>
                  <a:lnTo>
                    <a:pt x="7074" y="12498"/>
                  </a:lnTo>
                  <a:lnTo>
                    <a:pt x="7169" y="12404"/>
                  </a:lnTo>
                  <a:lnTo>
                    <a:pt x="7310" y="12357"/>
                  </a:lnTo>
                  <a:lnTo>
                    <a:pt x="7452" y="12404"/>
                  </a:lnTo>
                  <a:lnTo>
                    <a:pt x="7546" y="12404"/>
                  </a:lnTo>
                  <a:lnTo>
                    <a:pt x="7735" y="12498"/>
                  </a:lnTo>
                  <a:lnTo>
                    <a:pt x="7829" y="12592"/>
                  </a:lnTo>
                  <a:lnTo>
                    <a:pt x="7923" y="12687"/>
                  </a:lnTo>
                  <a:lnTo>
                    <a:pt x="8159" y="12923"/>
                  </a:lnTo>
                  <a:lnTo>
                    <a:pt x="8442" y="12970"/>
                  </a:lnTo>
                  <a:lnTo>
                    <a:pt x="8584" y="13017"/>
                  </a:lnTo>
                  <a:lnTo>
                    <a:pt x="8772" y="13158"/>
                  </a:lnTo>
                  <a:lnTo>
                    <a:pt x="8819" y="13158"/>
                  </a:lnTo>
                  <a:lnTo>
                    <a:pt x="9102" y="12828"/>
                  </a:lnTo>
                  <a:lnTo>
                    <a:pt x="9149" y="12734"/>
                  </a:lnTo>
                  <a:lnTo>
                    <a:pt x="9197" y="12640"/>
                  </a:lnTo>
                  <a:lnTo>
                    <a:pt x="9385" y="12404"/>
                  </a:lnTo>
                  <a:lnTo>
                    <a:pt x="9385" y="12357"/>
                  </a:lnTo>
                  <a:lnTo>
                    <a:pt x="9291" y="11932"/>
                  </a:lnTo>
                  <a:lnTo>
                    <a:pt x="9291" y="11743"/>
                  </a:lnTo>
                  <a:lnTo>
                    <a:pt x="9244" y="11602"/>
                  </a:lnTo>
                  <a:lnTo>
                    <a:pt x="9197" y="11413"/>
                  </a:lnTo>
                  <a:lnTo>
                    <a:pt x="9197" y="11225"/>
                  </a:lnTo>
                  <a:lnTo>
                    <a:pt x="9291" y="11036"/>
                  </a:lnTo>
                  <a:lnTo>
                    <a:pt x="9385" y="10847"/>
                  </a:lnTo>
                  <a:lnTo>
                    <a:pt x="9574" y="10753"/>
                  </a:lnTo>
                  <a:lnTo>
                    <a:pt x="9715" y="10706"/>
                  </a:lnTo>
                  <a:lnTo>
                    <a:pt x="9763" y="10706"/>
                  </a:lnTo>
                  <a:lnTo>
                    <a:pt x="9904" y="10753"/>
                  </a:lnTo>
                  <a:lnTo>
                    <a:pt x="9998" y="10895"/>
                  </a:lnTo>
                  <a:lnTo>
                    <a:pt x="10046" y="10942"/>
                  </a:lnTo>
                  <a:lnTo>
                    <a:pt x="10093" y="10989"/>
                  </a:lnTo>
                  <a:lnTo>
                    <a:pt x="10093" y="10942"/>
                  </a:lnTo>
                  <a:lnTo>
                    <a:pt x="10046" y="10800"/>
                  </a:lnTo>
                  <a:lnTo>
                    <a:pt x="10046" y="10612"/>
                  </a:lnTo>
                  <a:lnTo>
                    <a:pt x="10046" y="10376"/>
                  </a:lnTo>
                  <a:lnTo>
                    <a:pt x="10046" y="10187"/>
                  </a:lnTo>
                  <a:lnTo>
                    <a:pt x="10093" y="10140"/>
                  </a:lnTo>
                  <a:lnTo>
                    <a:pt x="10281" y="9574"/>
                  </a:lnTo>
                  <a:lnTo>
                    <a:pt x="10564" y="9055"/>
                  </a:lnTo>
                  <a:lnTo>
                    <a:pt x="10659" y="8961"/>
                  </a:lnTo>
                  <a:lnTo>
                    <a:pt x="10753" y="8961"/>
                  </a:lnTo>
                  <a:lnTo>
                    <a:pt x="11083" y="8914"/>
                  </a:lnTo>
                  <a:lnTo>
                    <a:pt x="11177" y="8914"/>
                  </a:lnTo>
                  <a:lnTo>
                    <a:pt x="11319" y="8678"/>
                  </a:lnTo>
                  <a:lnTo>
                    <a:pt x="11366" y="8584"/>
                  </a:lnTo>
                  <a:lnTo>
                    <a:pt x="11413" y="8395"/>
                  </a:lnTo>
                  <a:lnTo>
                    <a:pt x="11508" y="8206"/>
                  </a:lnTo>
                  <a:lnTo>
                    <a:pt x="11649" y="8018"/>
                  </a:lnTo>
                  <a:lnTo>
                    <a:pt x="11743" y="7876"/>
                  </a:lnTo>
                  <a:lnTo>
                    <a:pt x="11885" y="7782"/>
                  </a:lnTo>
                  <a:lnTo>
                    <a:pt x="11932" y="7735"/>
                  </a:lnTo>
                  <a:lnTo>
                    <a:pt x="11979" y="7593"/>
                  </a:lnTo>
                  <a:lnTo>
                    <a:pt x="11979" y="7405"/>
                  </a:lnTo>
                  <a:lnTo>
                    <a:pt x="11885" y="7357"/>
                  </a:lnTo>
                  <a:lnTo>
                    <a:pt x="11790" y="7310"/>
                  </a:lnTo>
                  <a:lnTo>
                    <a:pt x="11743" y="7169"/>
                  </a:lnTo>
                  <a:lnTo>
                    <a:pt x="11743" y="7122"/>
                  </a:lnTo>
                  <a:lnTo>
                    <a:pt x="11743" y="7027"/>
                  </a:lnTo>
                  <a:lnTo>
                    <a:pt x="11838" y="6886"/>
                  </a:lnTo>
                  <a:lnTo>
                    <a:pt x="11885" y="6744"/>
                  </a:lnTo>
                  <a:lnTo>
                    <a:pt x="11932" y="6414"/>
                  </a:lnTo>
                  <a:lnTo>
                    <a:pt x="11932" y="6226"/>
                  </a:lnTo>
                  <a:lnTo>
                    <a:pt x="11932" y="5613"/>
                  </a:lnTo>
                  <a:lnTo>
                    <a:pt x="11743" y="5424"/>
                  </a:lnTo>
                  <a:lnTo>
                    <a:pt x="11602" y="5330"/>
                  </a:lnTo>
                  <a:lnTo>
                    <a:pt x="11460" y="5235"/>
                  </a:lnTo>
                  <a:lnTo>
                    <a:pt x="11413" y="5094"/>
                  </a:lnTo>
                  <a:lnTo>
                    <a:pt x="11413" y="4952"/>
                  </a:lnTo>
                  <a:lnTo>
                    <a:pt x="11460" y="4764"/>
                  </a:lnTo>
                  <a:lnTo>
                    <a:pt x="11555" y="4622"/>
                  </a:lnTo>
                  <a:lnTo>
                    <a:pt x="11602" y="4575"/>
                  </a:lnTo>
                  <a:lnTo>
                    <a:pt x="11508" y="4433"/>
                  </a:lnTo>
                  <a:lnTo>
                    <a:pt x="11460" y="4339"/>
                  </a:lnTo>
                  <a:lnTo>
                    <a:pt x="11460" y="4198"/>
                  </a:lnTo>
                  <a:lnTo>
                    <a:pt x="11555" y="4151"/>
                  </a:lnTo>
                  <a:lnTo>
                    <a:pt x="11602" y="4103"/>
                  </a:lnTo>
                  <a:lnTo>
                    <a:pt x="1042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6" name="Google Shape;2646;p47"/>
            <p:cNvSpPr/>
            <p:nvPr/>
          </p:nvSpPr>
          <p:spPr>
            <a:xfrm>
              <a:off x="2577300" y="23363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7" name="Google Shape;2647;p47"/>
            <p:cNvSpPr/>
            <p:nvPr/>
          </p:nvSpPr>
          <p:spPr>
            <a:xfrm>
              <a:off x="2499500" y="25497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8" name="Google Shape;2648;p47"/>
            <p:cNvSpPr/>
            <p:nvPr/>
          </p:nvSpPr>
          <p:spPr>
            <a:xfrm>
              <a:off x="2498325" y="2310425"/>
              <a:ext cx="290050" cy="505825"/>
            </a:xfrm>
            <a:custGeom>
              <a:avLst/>
              <a:gdLst/>
              <a:ahLst/>
              <a:cxnLst/>
              <a:rect l="l" t="t" r="r" b="b"/>
              <a:pathLst>
                <a:path w="11602" h="20233" extrusionOk="0">
                  <a:moveTo>
                    <a:pt x="7782" y="0"/>
                  </a:moveTo>
                  <a:lnTo>
                    <a:pt x="6650" y="283"/>
                  </a:lnTo>
                  <a:lnTo>
                    <a:pt x="4245" y="802"/>
                  </a:lnTo>
                  <a:lnTo>
                    <a:pt x="3254" y="1085"/>
                  </a:lnTo>
                  <a:lnTo>
                    <a:pt x="3207" y="1085"/>
                  </a:lnTo>
                  <a:lnTo>
                    <a:pt x="3160" y="1132"/>
                  </a:lnTo>
                  <a:lnTo>
                    <a:pt x="3113" y="1132"/>
                  </a:lnTo>
                  <a:lnTo>
                    <a:pt x="2453" y="1226"/>
                  </a:lnTo>
                  <a:lnTo>
                    <a:pt x="2311" y="1274"/>
                  </a:lnTo>
                  <a:lnTo>
                    <a:pt x="1179" y="1368"/>
                  </a:lnTo>
                  <a:lnTo>
                    <a:pt x="1085" y="1368"/>
                  </a:lnTo>
                  <a:lnTo>
                    <a:pt x="1132" y="1462"/>
                  </a:lnTo>
                  <a:lnTo>
                    <a:pt x="1179" y="1509"/>
                  </a:lnTo>
                  <a:lnTo>
                    <a:pt x="1132" y="1604"/>
                  </a:lnTo>
                  <a:lnTo>
                    <a:pt x="1179" y="1557"/>
                  </a:lnTo>
                  <a:lnTo>
                    <a:pt x="1321" y="1557"/>
                  </a:lnTo>
                  <a:lnTo>
                    <a:pt x="1462" y="1604"/>
                  </a:lnTo>
                  <a:lnTo>
                    <a:pt x="1604" y="1651"/>
                  </a:lnTo>
                  <a:lnTo>
                    <a:pt x="1745" y="1745"/>
                  </a:lnTo>
                  <a:lnTo>
                    <a:pt x="1792" y="1934"/>
                  </a:lnTo>
                  <a:lnTo>
                    <a:pt x="1887" y="2122"/>
                  </a:lnTo>
                  <a:lnTo>
                    <a:pt x="2028" y="2217"/>
                  </a:lnTo>
                  <a:lnTo>
                    <a:pt x="2075" y="2217"/>
                  </a:lnTo>
                  <a:lnTo>
                    <a:pt x="2358" y="2311"/>
                  </a:lnTo>
                  <a:lnTo>
                    <a:pt x="2453" y="2358"/>
                  </a:lnTo>
                  <a:lnTo>
                    <a:pt x="2500" y="2453"/>
                  </a:lnTo>
                  <a:lnTo>
                    <a:pt x="2594" y="2688"/>
                  </a:lnTo>
                  <a:lnTo>
                    <a:pt x="2641" y="3019"/>
                  </a:lnTo>
                  <a:lnTo>
                    <a:pt x="2547" y="3584"/>
                  </a:lnTo>
                  <a:lnTo>
                    <a:pt x="2358" y="4103"/>
                  </a:lnTo>
                  <a:lnTo>
                    <a:pt x="2170" y="4528"/>
                  </a:lnTo>
                  <a:lnTo>
                    <a:pt x="2028" y="4716"/>
                  </a:lnTo>
                  <a:lnTo>
                    <a:pt x="1887" y="4811"/>
                  </a:lnTo>
                  <a:lnTo>
                    <a:pt x="1745" y="4952"/>
                  </a:lnTo>
                  <a:lnTo>
                    <a:pt x="1651" y="5046"/>
                  </a:lnTo>
                  <a:lnTo>
                    <a:pt x="1556" y="5141"/>
                  </a:lnTo>
                  <a:lnTo>
                    <a:pt x="1368" y="5235"/>
                  </a:lnTo>
                  <a:lnTo>
                    <a:pt x="1132" y="5329"/>
                  </a:lnTo>
                  <a:lnTo>
                    <a:pt x="849" y="5377"/>
                  </a:lnTo>
                  <a:lnTo>
                    <a:pt x="660" y="5518"/>
                  </a:lnTo>
                  <a:lnTo>
                    <a:pt x="377" y="5754"/>
                  </a:lnTo>
                  <a:lnTo>
                    <a:pt x="472" y="5848"/>
                  </a:lnTo>
                  <a:lnTo>
                    <a:pt x="613" y="6037"/>
                  </a:lnTo>
                  <a:lnTo>
                    <a:pt x="849" y="6367"/>
                  </a:lnTo>
                  <a:lnTo>
                    <a:pt x="896" y="6556"/>
                  </a:lnTo>
                  <a:lnTo>
                    <a:pt x="991" y="6744"/>
                  </a:lnTo>
                  <a:lnTo>
                    <a:pt x="991" y="6980"/>
                  </a:lnTo>
                  <a:lnTo>
                    <a:pt x="943" y="7263"/>
                  </a:lnTo>
                  <a:lnTo>
                    <a:pt x="896" y="7546"/>
                  </a:lnTo>
                  <a:lnTo>
                    <a:pt x="802" y="7735"/>
                  </a:lnTo>
                  <a:lnTo>
                    <a:pt x="708" y="7970"/>
                  </a:lnTo>
                  <a:lnTo>
                    <a:pt x="613" y="8253"/>
                  </a:lnTo>
                  <a:lnTo>
                    <a:pt x="472" y="8536"/>
                  </a:lnTo>
                  <a:lnTo>
                    <a:pt x="283" y="8678"/>
                  </a:lnTo>
                  <a:lnTo>
                    <a:pt x="189" y="8772"/>
                  </a:lnTo>
                  <a:lnTo>
                    <a:pt x="142" y="8819"/>
                  </a:lnTo>
                  <a:lnTo>
                    <a:pt x="47" y="8961"/>
                  </a:lnTo>
                  <a:lnTo>
                    <a:pt x="94" y="9055"/>
                  </a:lnTo>
                  <a:lnTo>
                    <a:pt x="142" y="9291"/>
                  </a:lnTo>
                  <a:lnTo>
                    <a:pt x="189" y="9432"/>
                  </a:lnTo>
                  <a:lnTo>
                    <a:pt x="142" y="9574"/>
                  </a:lnTo>
                  <a:lnTo>
                    <a:pt x="94" y="9621"/>
                  </a:lnTo>
                  <a:lnTo>
                    <a:pt x="47" y="9810"/>
                  </a:lnTo>
                  <a:lnTo>
                    <a:pt x="0" y="10046"/>
                  </a:lnTo>
                  <a:lnTo>
                    <a:pt x="47" y="10234"/>
                  </a:lnTo>
                  <a:lnTo>
                    <a:pt x="94" y="10423"/>
                  </a:lnTo>
                  <a:lnTo>
                    <a:pt x="283" y="10659"/>
                  </a:lnTo>
                  <a:lnTo>
                    <a:pt x="660" y="11177"/>
                  </a:lnTo>
                  <a:lnTo>
                    <a:pt x="1038" y="11696"/>
                  </a:lnTo>
                  <a:lnTo>
                    <a:pt x="1179" y="11838"/>
                  </a:lnTo>
                  <a:lnTo>
                    <a:pt x="1321" y="11979"/>
                  </a:lnTo>
                  <a:lnTo>
                    <a:pt x="1604" y="12168"/>
                  </a:lnTo>
                  <a:lnTo>
                    <a:pt x="1887" y="12309"/>
                  </a:lnTo>
                  <a:lnTo>
                    <a:pt x="2122" y="12498"/>
                  </a:lnTo>
                  <a:lnTo>
                    <a:pt x="2405" y="12781"/>
                  </a:lnTo>
                  <a:lnTo>
                    <a:pt x="2735" y="13064"/>
                  </a:lnTo>
                  <a:lnTo>
                    <a:pt x="2924" y="13252"/>
                  </a:lnTo>
                  <a:lnTo>
                    <a:pt x="3018" y="13488"/>
                  </a:lnTo>
                  <a:lnTo>
                    <a:pt x="3160" y="13866"/>
                  </a:lnTo>
                  <a:lnTo>
                    <a:pt x="3160" y="13913"/>
                  </a:lnTo>
                  <a:lnTo>
                    <a:pt x="3254" y="13818"/>
                  </a:lnTo>
                  <a:lnTo>
                    <a:pt x="3396" y="13771"/>
                  </a:lnTo>
                  <a:lnTo>
                    <a:pt x="3632" y="13724"/>
                  </a:lnTo>
                  <a:lnTo>
                    <a:pt x="3867" y="13771"/>
                  </a:lnTo>
                  <a:lnTo>
                    <a:pt x="4103" y="13818"/>
                  </a:lnTo>
                  <a:lnTo>
                    <a:pt x="4292" y="13913"/>
                  </a:lnTo>
                  <a:lnTo>
                    <a:pt x="4386" y="13913"/>
                  </a:lnTo>
                  <a:lnTo>
                    <a:pt x="4386" y="13866"/>
                  </a:lnTo>
                  <a:lnTo>
                    <a:pt x="4622" y="13866"/>
                  </a:lnTo>
                  <a:lnTo>
                    <a:pt x="4669" y="13913"/>
                  </a:lnTo>
                  <a:lnTo>
                    <a:pt x="4716" y="14007"/>
                  </a:lnTo>
                  <a:lnTo>
                    <a:pt x="4763" y="14101"/>
                  </a:lnTo>
                  <a:lnTo>
                    <a:pt x="4669" y="14620"/>
                  </a:lnTo>
                  <a:lnTo>
                    <a:pt x="4716" y="14809"/>
                  </a:lnTo>
                  <a:lnTo>
                    <a:pt x="4716" y="15139"/>
                  </a:lnTo>
                  <a:lnTo>
                    <a:pt x="4716" y="15233"/>
                  </a:lnTo>
                  <a:lnTo>
                    <a:pt x="4716" y="15422"/>
                  </a:lnTo>
                  <a:lnTo>
                    <a:pt x="4716" y="15611"/>
                  </a:lnTo>
                  <a:lnTo>
                    <a:pt x="4622" y="15799"/>
                  </a:lnTo>
                  <a:lnTo>
                    <a:pt x="4480" y="15941"/>
                  </a:lnTo>
                  <a:lnTo>
                    <a:pt x="4245" y="16176"/>
                  </a:lnTo>
                  <a:lnTo>
                    <a:pt x="4433" y="16365"/>
                  </a:lnTo>
                  <a:lnTo>
                    <a:pt x="4622" y="16554"/>
                  </a:lnTo>
                  <a:lnTo>
                    <a:pt x="4622" y="16601"/>
                  </a:lnTo>
                  <a:lnTo>
                    <a:pt x="4811" y="16790"/>
                  </a:lnTo>
                  <a:lnTo>
                    <a:pt x="4905" y="16884"/>
                  </a:lnTo>
                  <a:lnTo>
                    <a:pt x="4999" y="16931"/>
                  </a:lnTo>
                  <a:lnTo>
                    <a:pt x="5329" y="17025"/>
                  </a:lnTo>
                  <a:lnTo>
                    <a:pt x="5754" y="17167"/>
                  </a:lnTo>
                  <a:lnTo>
                    <a:pt x="6273" y="17356"/>
                  </a:lnTo>
                  <a:lnTo>
                    <a:pt x="6791" y="17497"/>
                  </a:lnTo>
                  <a:lnTo>
                    <a:pt x="6933" y="17591"/>
                  </a:lnTo>
                  <a:lnTo>
                    <a:pt x="7027" y="17686"/>
                  </a:lnTo>
                  <a:lnTo>
                    <a:pt x="7074" y="17827"/>
                  </a:lnTo>
                  <a:lnTo>
                    <a:pt x="7357" y="18346"/>
                  </a:lnTo>
                  <a:lnTo>
                    <a:pt x="7546" y="18629"/>
                  </a:lnTo>
                  <a:lnTo>
                    <a:pt x="7687" y="18818"/>
                  </a:lnTo>
                  <a:lnTo>
                    <a:pt x="7735" y="18959"/>
                  </a:lnTo>
                  <a:lnTo>
                    <a:pt x="7829" y="19148"/>
                  </a:lnTo>
                  <a:lnTo>
                    <a:pt x="7829" y="19383"/>
                  </a:lnTo>
                  <a:lnTo>
                    <a:pt x="7782" y="19478"/>
                  </a:lnTo>
                  <a:lnTo>
                    <a:pt x="7735" y="19572"/>
                  </a:lnTo>
                  <a:lnTo>
                    <a:pt x="7687" y="19619"/>
                  </a:lnTo>
                  <a:lnTo>
                    <a:pt x="7640" y="19666"/>
                  </a:lnTo>
                  <a:lnTo>
                    <a:pt x="7735" y="19855"/>
                  </a:lnTo>
                  <a:lnTo>
                    <a:pt x="7876" y="20044"/>
                  </a:lnTo>
                  <a:lnTo>
                    <a:pt x="8065" y="20232"/>
                  </a:lnTo>
                  <a:lnTo>
                    <a:pt x="8112" y="20232"/>
                  </a:lnTo>
                  <a:lnTo>
                    <a:pt x="8253" y="20185"/>
                  </a:lnTo>
                  <a:lnTo>
                    <a:pt x="8253" y="20138"/>
                  </a:lnTo>
                  <a:lnTo>
                    <a:pt x="8253" y="20091"/>
                  </a:lnTo>
                  <a:lnTo>
                    <a:pt x="8300" y="20044"/>
                  </a:lnTo>
                  <a:lnTo>
                    <a:pt x="8300" y="19997"/>
                  </a:lnTo>
                  <a:lnTo>
                    <a:pt x="8300" y="19949"/>
                  </a:lnTo>
                  <a:lnTo>
                    <a:pt x="8348" y="19855"/>
                  </a:lnTo>
                  <a:lnTo>
                    <a:pt x="8348" y="19808"/>
                  </a:lnTo>
                  <a:lnTo>
                    <a:pt x="8395" y="19714"/>
                  </a:lnTo>
                  <a:lnTo>
                    <a:pt x="8866" y="19242"/>
                  </a:lnTo>
                  <a:lnTo>
                    <a:pt x="8961" y="19195"/>
                  </a:lnTo>
                  <a:lnTo>
                    <a:pt x="9102" y="19195"/>
                  </a:lnTo>
                  <a:lnTo>
                    <a:pt x="9574" y="19336"/>
                  </a:lnTo>
                  <a:lnTo>
                    <a:pt x="10140" y="19383"/>
                  </a:lnTo>
                  <a:lnTo>
                    <a:pt x="10281" y="19383"/>
                  </a:lnTo>
                  <a:lnTo>
                    <a:pt x="10140" y="19100"/>
                  </a:lnTo>
                  <a:lnTo>
                    <a:pt x="10045" y="18865"/>
                  </a:lnTo>
                  <a:lnTo>
                    <a:pt x="9951" y="18582"/>
                  </a:lnTo>
                  <a:lnTo>
                    <a:pt x="9951" y="18440"/>
                  </a:lnTo>
                  <a:lnTo>
                    <a:pt x="10045" y="18346"/>
                  </a:lnTo>
                  <a:lnTo>
                    <a:pt x="10328" y="18204"/>
                  </a:lnTo>
                  <a:lnTo>
                    <a:pt x="10942" y="17827"/>
                  </a:lnTo>
                  <a:lnTo>
                    <a:pt x="10800" y="16884"/>
                  </a:lnTo>
                  <a:lnTo>
                    <a:pt x="10800" y="16837"/>
                  </a:lnTo>
                  <a:lnTo>
                    <a:pt x="10706" y="16742"/>
                  </a:lnTo>
                  <a:lnTo>
                    <a:pt x="10659" y="16554"/>
                  </a:lnTo>
                  <a:lnTo>
                    <a:pt x="10659" y="16318"/>
                  </a:lnTo>
                  <a:lnTo>
                    <a:pt x="10659" y="16035"/>
                  </a:lnTo>
                  <a:lnTo>
                    <a:pt x="10753" y="15611"/>
                  </a:lnTo>
                  <a:lnTo>
                    <a:pt x="10706" y="15233"/>
                  </a:lnTo>
                  <a:lnTo>
                    <a:pt x="10753" y="15139"/>
                  </a:lnTo>
                  <a:lnTo>
                    <a:pt x="10847" y="15045"/>
                  </a:lnTo>
                  <a:lnTo>
                    <a:pt x="10942" y="14903"/>
                  </a:lnTo>
                  <a:lnTo>
                    <a:pt x="11036" y="14762"/>
                  </a:lnTo>
                  <a:lnTo>
                    <a:pt x="11083" y="14573"/>
                  </a:lnTo>
                  <a:lnTo>
                    <a:pt x="11177" y="14196"/>
                  </a:lnTo>
                  <a:lnTo>
                    <a:pt x="11224" y="13913"/>
                  </a:lnTo>
                  <a:lnTo>
                    <a:pt x="11319" y="13583"/>
                  </a:lnTo>
                  <a:lnTo>
                    <a:pt x="11366" y="13394"/>
                  </a:lnTo>
                  <a:lnTo>
                    <a:pt x="11413" y="13158"/>
                  </a:lnTo>
                  <a:lnTo>
                    <a:pt x="11602" y="12828"/>
                  </a:lnTo>
                  <a:lnTo>
                    <a:pt x="11413" y="12404"/>
                  </a:lnTo>
                  <a:lnTo>
                    <a:pt x="11224" y="12168"/>
                  </a:lnTo>
                  <a:lnTo>
                    <a:pt x="11130" y="11979"/>
                  </a:lnTo>
                  <a:lnTo>
                    <a:pt x="11036" y="11838"/>
                  </a:lnTo>
                  <a:lnTo>
                    <a:pt x="10989" y="11555"/>
                  </a:lnTo>
                  <a:lnTo>
                    <a:pt x="10989" y="11508"/>
                  </a:lnTo>
                  <a:lnTo>
                    <a:pt x="11036" y="11225"/>
                  </a:lnTo>
                  <a:lnTo>
                    <a:pt x="11036" y="10847"/>
                  </a:lnTo>
                  <a:lnTo>
                    <a:pt x="10517" y="8678"/>
                  </a:lnTo>
                  <a:lnTo>
                    <a:pt x="10140" y="6791"/>
                  </a:lnTo>
                  <a:lnTo>
                    <a:pt x="9810" y="4999"/>
                  </a:lnTo>
                  <a:lnTo>
                    <a:pt x="9574" y="4198"/>
                  </a:lnTo>
                  <a:lnTo>
                    <a:pt x="9385" y="3584"/>
                  </a:lnTo>
                  <a:lnTo>
                    <a:pt x="9385" y="3349"/>
                  </a:lnTo>
                  <a:lnTo>
                    <a:pt x="9338" y="3113"/>
                  </a:lnTo>
                  <a:lnTo>
                    <a:pt x="9244" y="2500"/>
                  </a:lnTo>
                  <a:lnTo>
                    <a:pt x="9149" y="2453"/>
                  </a:lnTo>
                  <a:lnTo>
                    <a:pt x="9055" y="2264"/>
                  </a:lnTo>
                  <a:lnTo>
                    <a:pt x="8866" y="1887"/>
                  </a:lnTo>
                  <a:lnTo>
                    <a:pt x="8678" y="1509"/>
                  </a:lnTo>
                  <a:lnTo>
                    <a:pt x="8395" y="1132"/>
                  </a:lnTo>
                  <a:lnTo>
                    <a:pt x="8348" y="1085"/>
                  </a:lnTo>
                  <a:lnTo>
                    <a:pt x="8206" y="943"/>
                  </a:lnTo>
                  <a:lnTo>
                    <a:pt x="8018" y="708"/>
                  </a:lnTo>
                  <a:lnTo>
                    <a:pt x="7876" y="377"/>
                  </a:lnTo>
                  <a:lnTo>
                    <a:pt x="778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9" name="Google Shape;2649;p47"/>
            <p:cNvSpPr/>
            <p:nvPr/>
          </p:nvSpPr>
          <p:spPr>
            <a:xfrm>
              <a:off x="238125" y="2415350"/>
              <a:ext cx="650850" cy="914950"/>
            </a:xfrm>
            <a:custGeom>
              <a:avLst/>
              <a:gdLst/>
              <a:ahLst/>
              <a:cxnLst/>
              <a:rect l="l" t="t" r="r" b="b"/>
              <a:pathLst>
                <a:path w="26034" h="36598" extrusionOk="0">
                  <a:moveTo>
                    <a:pt x="1415" y="1"/>
                  </a:moveTo>
                  <a:lnTo>
                    <a:pt x="1226" y="472"/>
                  </a:lnTo>
                  <a:lnTo>
                    <a:pt x="1226" y="519"/>
                  </a:lnTo>
                  <a:lnTo>
                    <a:pt x="1321" y="661"/>
                  </a:lnTo>
                  <a:lnTo>
                    <a:pt x="1415" y="849"/>
                  </a:lnTo>
                  <a:lnTo>
                    <a:pt x="1509" y="1321"/>
                  </a:lnTo>
                  <a:lnTo>
                    <a:pt x="1509" y="1463"/>
                  </a:lnTo>
                  <a:lnTo>
                    <a:pt x="1462" y="1557"/>
                  </a:lnTo>
                  <a:lnTo>
                    <a:pt x="1368" y="1793"/>
                  </a:lnTo>
                  <a:lnTo>
                    <a:pt x="1368" y="1934"/>
                  </a:lnTo>
                  <a:lnTo>
                    <a:pt x="1415" y="2028"/>
                  </a:lnTo>
                  <a:lnTo>
                    <a:pt x="1368" y="2170"/>
                  </a:lnTo>
                  <a:lnTo>
                    <a:pt x="1179" y="2547"/>
                  </a:lnTo>
                  <a:lnTo>
                    <a:pt x="1132" y="2547"/>
                  </a:lnTo>
                  <a:lnTo>
                    <a:pt x="1132" y="2642"/>
                  </a:lnTo>
                  <a:lnTo>
                    <a:pt x="1085" y="2689"/>
                  </a:lnTo>
                  <a:lnTo>
                    <a:pt x="1038" y="2736"/>
                  </a:lnTo>
                  <a:lnTo>
                    <a:pt x="1038" y="2877"/>
                  </a:lnTo>
                  <a:lnTo>
                    <a:pt x="1132" y="3443"/>
                  </a:lnTo>
                  <a:lnTo>
                    <a:pt x="1132" y="3538"/>
                  </a:lnTo>
                  <a:lnTo>
                    <a:pt x="1085" y="3632"/>
                  </a:lnTo>
                  <a:lnTo>
                    <a:pt x="377" y="4481"/>
                  </a:lnTo>
                  <a:lnTo>
                    <a:pt x="47" y="4905"/>
                  </a:lnTo>
                  <a:lnTo>
                    <a:pt x="0" y="5094"/>
                  </a:lnTo>
                  <a:lnTo>
                    <a:pt x="0" y="5471"/>
                  </a:lnTo>
                  <a:lnTo>
                    <a:pt x="47" y="5990"/>
                  </a:lnTo>
                  <a:lnTo>
                    <a:pt x="236" y="6226"/>
                  </a:lnTo>
                  <a:lnTo>
                    <a:pt x="330" y="6414"/>
                  </a:lnTo>
                  <a:lnTo>
                    <a:pt x="472" y="6650"/>
                  </a:lnTo>
                  <a:lnTo>
                    <a:pt x="613" y="6980"/>
                  </a:lnTo>
                  <a:lnTo>
                    <a:pt x="802" y="7263"/>
                  </a:lnTo>
                  <a:lnTo>
                    <a:pt x="896" y="7405"/>
                  </a:lnTo>
                  <a:lnTo>
                    <a:pt x="943" y="7546"/>
                  </a:lnTo>
                  <a:lnTo>
                    <a:pt x="990" y="7546"/>
                  </a:lnTo>
                  <a:lnTo>
                    <a:pt x="1179" y="7829"/>
                  </a:lnTo>
                  <a:lnTo>
                    <a:pt x="1226" y="8018"/>
                  </a:lnTo>
                  <a:lnTo>
                    <a:pt x="1226" y="8207"/>
                  </a:lnTo>
                  <a:lnTo>
                    <a:pt x="1179" y="8395"/>
                  </a:lnTo>
                  <a:lnTo>
                    <a:pt x="1132" y="8678"/>
                  </a:lnTo>
                  <a:lnTo>
                    <a:pt x="1038" y="8914"/>
                  </a:lnTo>
                  <a:lnTo>
                    <a:pt x="896" y="9291"/>
                  </a:lnTo>
                  <a:lnTo>
                    <a:pt x="802" y="9669"/>
                  </a:lnTo>
                  <a:lnTo>
                    <a:pt x="802" y="9716"/>
                  </a:lnTo>
                  <a:lnTo>
                    <a:pt x="896" y="9810"/>
                  </a:lnTo>
                  <a:lnTo>
                    <a:pt x="943" y="9999"/>
                  </a:lnTo>
                  <a:lnTo>
                    <a:pt x="943" y="10046"/>
                  </a:lnTo>
                  <a:lnTo>
                    <a:pt x="990" y="10329"/>
                  </a:lnTo>
                  <a:lnTo>
                    <a:pt x="990" y="10470"/>
                  </a:lnTo>
                  <a:lnTo>
                    <a:pt x="943" y="10659"/>
                  </a:lnTo>
                  <a:lnTo>
                    <a:pt x="802" y="10895"/>
                  </a:lnTo>
                  <a:lnTo>
                    <a:pt x="896" y="10989"/>
                  </a:lnTo>
                  <a:lnTo>
                    <a:pt x="990" y="11131"/>
                  </a:lnTo>
                  <a:lnTo>
                    <a:pt x="1509" y="12121"/>
                  </a:lnTo>
                  <a:lnTo>
                    <a:pt x="1745" y="12404"/>
                  </a:lnTo>
                  <a:lnTo>
                    <a:pt x="1886" y="12593"/>
                  </a:lnTo>
                  <a:lnTo>
                    <a:pt x="2122" y="12593"/>
                  </a:lnTo>
                  <a:lnTo>
                    <a:pt x="2217" y="12687"/>
                  </a:lnTo>
                  <a:lnTo>
                    <a:pt x="2311" y="12781"/>
                  </a:lnTo>
                  <a:lnTo>
                    <a:pt x="2358" y="13064"/>
                  </a:lnTo>
                  <a:lnTo>
                    <a:pt x="2500" y="13677"/>
                  </a:lnTo>
                  <a:lnTo>
                    <a:pt x="2547" y="14055"/>
                  </a:lnTo>
                  <a:lnTo>
                    <a:pt x="2594" y="14290"/>
                  </a:lnTo>
                  <a:lnTo>
                    <a:pt x="2594" y="14385"/>
                  </a:lnTo>
                  <a:lnTo>
                    <a:pt x="2547" y="14479"/>
                  </a:lnTo>
                  <a:lnTo>
                    <a:pt x="2500" y="14573"/>
                  </a:lnTo>
                  <a:lnTo>
                    <a:pt x="2547" y="14621"/>
                  </a:lnTo>
                  <a:lnTo>
                    <a:pt x="2735" y="14668"/>
                  </a:lnTo>
                  <a:lnTo>
                    <a:pt x="2877" y="14809"/>
                  </a:lnTo>
                  <a:lnTo>
                    <a:pt x="3113" y="15092"/>
                  </a:lnTo>
                  <a:lnTo>
                    <a:pt x="3348" y="15186"/>
                  </a:lnTo>
                  <a:lnTo>
                    <a:pt x="3348" y="15092"/>
                  </a:lnTo>
                  <a:lnTo>
                    <a:pt x="3396" y="14998"/>
                  </a:lnTo>
                  <a:lnTo>
                    <a:pt x="3396" y="14903"/>
                  </a:lnTo>
                  <a:lnTo>
                    <a:pt x="3537" y="14668"/>
                  </a:lnTo>
                  <a:lnTo>
                    <a:pt x="3584" y="14621"/>
                  </a:lnTo>
                  <a:lnTo>
                    <a:pt x="3679" y="14526"/>
                  </a:lnTo>
                  <a:lnTo>
                    <a:pt x="3773" y="14479"/>
                  </a:lnTo>
                  <a:lnTo>
                    <a:pt x="4103" y="14479"/>
                  </a:lnTo>
                  <a:lnTo>
                    <a:pt x="4197" y="14526"/>
                  </a:lnTo>
                  <a:lnTo>
                    <a:pt x="4245" y="14668"/>
                  </a:lnTo>
                  <a:lnTo>
                    <a:pt x="4292" y="14809"/>
                  </a:lnTo>
                  <a:lnTo>
                    <a:pt x="4245" y="14998"/>
                  </a:lnTo>
                  <a:lnTo>
                    <a:pt x="4103" y="15139"/>
                  </a:lnTo>
                  <a:lnTo>
                    <a:pt x="4056" y="15186"/>
                  </a:lnTo>
                  <a:lnTo>
                    <a:pt x="4056" y="15234"/>
                  </a:lnTo>
                  <a:lnTo>
                    <a:pt x="4056" y="15328"/>
                  </a:lnTo>
                  <a:lnTo>
                    <a:pt x="4197" y="15422"/>
                  </a:lnTo>
                  <a:lnTo>
                    <a:pt x="4339" y="15658"/>
                  </a:lnTo>
                  <a:lnTo>
                    <a:pt x="4527" y="16035"/>
                  </a:lnTo>
                  <a:lnTo>
                    <a:pt x="4527" y="16083"/>
                  </a:lnTo>
                  <a:lnTo>
                    <a:pt x="4622" y="16696"/>
                  </a:lnTo>
                  <a:lnTo>
                    <a:pt x="4622" y="16790"/>
                  </a:lnTo>
                  <a:lnTo>
                    <a:pt x="4575" y="16837"/>
                  </a:lnTo>
                  <a:lnTo>
                    <a:pt x="4480" y="16979"/>
                  </a:lnTo>
                  <a:lnTo>
                    <a:pt x="4386" y="17026"/>
                  </a:lnTo>
                  <a:lnTo>
                    <a:pt x="4150" y="17026"/>
                  </a:lnTo>
                  <a:lnTo>
                    <a:pt x="4056" y="16979"/>
                  </a:lnTo>
                  <a:lnTo>
                    <a:pt x="3962" y="16884"/>
                  </a:lnTo>
                  <a:lnTo>
                    <a:pt x="3867" y="16743"/>
                  </a:lnTo>
                  <a:lnTo>
                    <a:pt x="3584" y="16413"/>
                  </a:lnTo>
                  <a:lnTo>
                    <a:pt x="3490" y="16460"/>
                  </a:lnTo>
                  <a:lnTo>
                    <a:pt x="3584" y="16554"/>
                  </a:lnTo>
                  <a:lnTo>
                    <a:pt x="3679" y="16601"/>
                  </a:lnTo>
                  <a:lnTo>
                    <a:pt x="3679" y="16696"/>
                  </a:lnTo>
                  <a:lnTo>
                    <a:pt x="3679" y="16837"/>
                  </a:lnTo>
                  <a:lnTo>
                    <a:pt x="3631" y="16931"/>
                  </a:lnTo>
                  <a:lnTo>
                    <a:pt x="3584" y="16931"/>
                  </a:lnTo>
                  <a:lnTo>
                    <a:pt x="3584" y="17309"/>
                  </a:lnTo>
                  <a:lnTo>
                    <a:pt x="3726" y="18205"/>
                  </a:lnTo>
                  <a:lnTo>
                    <a:pt x="3867" y="18299"/>
                  </a:lnTo>
                  <a:lnTo>
                    <a:pt x="3962" y="18441"/>
                  </a:lnTo>
                  <a:lnTo>
                    <a:pt x="4103" y="18535"/>
                  </a:lnTo>
                  <a:lnTo>
                    <a:pt x="4245" y="18629"/>
                  </a:lnTo>
                  <a:lnTo>
                    <a:pt x="4763" y="18865"/>
                  </a:lnTo>
                  <a:lnTo>
                    <a:pt x="4952" y="18912"/>
                  </a:lnTo>
                  <a:lnTo>
                    <a:pt x="5046" y="18959"/>
                  </a:lnTo>
                  <a:lnTo>
                    <a:pt x="5093" y="19054"/>
                  </a:lnTo>
                  <a:lnTo>
                    <a:pt x="5141" y="19148"/>
                  </a:lnTo>
                  <a:lnTo>
                    <a:pt x="5141" y="19572"/>
                  </a:lnTo>
                  <a:lnTo>
                    <a:pt x="5093" y="19714"/>
                  </a:lnTo>
                  <a:lnTo>
                    <a:pt x="4999" y="19808"/>
                  </a:lnTo>
                  <a:lnTo>
                    <a:pt x="4999" y="19855"/>
                  </a:lnTo>
                  <a:lnTo>
                    <a:pt x="4999" y="19997"/>
                  </a:lnTo>
                  <a:lnTo>
                    <a:pt x="4952" y="20138"/>
                  </a:lnTo>
                  <a:lnTo>
                    <a:pt x="4858" y="20233"/>
                  </a:lnTo>
                  <a:lnTo>
                    <a:pt x="4810" y="20280"/>
                  </a:lnTo>
                  <a:lnTo>
                    <a:pt x="4669" y="20327"/>
                  </a:lnTo>
                  <a:lnTo>
                    <a:pt x="4575" y="20751"/>
                  </a:lnTo>
                  <a:lnTo>
                    <a:pt x="4527" y="21129"/>
                  </a:lnTo>
                  <a:lnTo>
                    <a:pt x="5046" y="21836"/>
                  </a:lnTo>
                  <a:lnTo>
                    <a:pt x="5188" y="22025"/>
                  </a:lnTo>
                  <a:lnTo>
                    <a:pt x="5329" y="22213"/>
                  </a:lnTo>
                  <a:lnTo>
                    <a:pt x="5424" y="22308"/>
                  </a:lnTo>
                  <a:lnTo>
                    <a:pt x="5424" y="22449"/>
                  </a:lnTo>
                  <a:lnTo>
                    <a:pt x="5471" y="22685"/>
                  </a:lnTo>
                  <a:lnTo>
                    <a:pt x="5518" y="22779"/>
                  </a:lnTo>
                  <a:lnTo>
                    <a:pt x="5565" y="22827"/>
                  </a:lnTo>
                  <a:lnTo>
                    <a:pt x="5754" y="23015"/>
                  </a:lnTo>
                  <a:lnTo>
                    <a:pt x="5848" y="23110"/>
                  </a:lnTo>
                  <a:lnTo>
                    <a:pt x="5895" y="23298"/>
                  </a:lnTo>
                  <a:lnTo>
                    <a:pt x="5942" y="23487"/>
                  </a:lnTo>
                  <a:lnTo>
                    <a:pt x="6084" y="23723"/>
                  </a:lnTo>
                  <a:lnTo>
                    <a:pt x="6603" y="24383"/>
                  </a:lnTo>
                  <a:lnTo>
                    <a:pt x="6744" y="24524"/>
                  </a:lnTo>
                  <a:lnTo>
                    <a:pt x="6886" y="24619"/>
                  </a:lnTo>
                  <a:lnTo>
                    <a:pt x="7169" y="24807"/>
                  </a:lnTo>
                  <a:lnTo>
                    <a:pt x="7263" y="24902"/>
                  </a:lnTo>
                  <a:lnTo>
                    <a:pt x="7310" y="24996"/>
                  </a:lnTo>
                  <a:lnTo>
                    <a:pt x="7310" y="25137"/>
                  </a:lnTo>
                  <a:lnTo>
                    <a:pt x="7263" y="25232"/>
                  </a:lnTo>
                  <a:lnTo>
                    <a:pt x="7121" y="25420"/>
                  </a:lnTo>
                  <a:lnTo>
                    <a:pt x="6980" y="25515"/>
                  </a:lnTo>
                  <a:lnTo>
                    <a:pt x="6980" y="25609"/>
                  </a:lnTo>
                  <a:lnTo>
                    <a:pt x="6980" y="25751"/>
                  </a:lnTo>
                  <a:lnTo>
                    <a:pt x="7216" y="25751"/>
                  </a:lnTo>
                  <a:lnTo>
                    <a:pt x="7357" y="25798"/>
                  </a:lnTo>
                  <a:lnTo>
                    <a:pt x="7404" y="25892"/>
                  </a:lnTo>
                  <a:lnTo>
                    <a:pt x="7499" y="26081"/>
                  </a:lnTo>
                  <a:lnTo>
                    <a:pt x="7546" y="26317"/>
                  </a:lnTo>
                  <a:lnTo>
                    <a:pt x="7593" y="26552"/>
                  </a:lnTo>
                  <a:lnTo>
                    <a:pt x="7593" y="26788"/>
                  </a:lnTo>
                  <a:lnTo>
                    <a:pt x="7546" y="27071"/>
                  </a:lnTo>
                  <a:lnTo>
                    <a:pt x="7546" y="27637"/>
                  </a:lnTo>
                  <a:lnTo>
                    <a:pt x="7499" y="27826"/>
                  </a:lnTo>
                  <a:lnTo>
                    <a:pt x="7404" y="27920"/>
                  </a:lnTo>
                  <a:lnTo>
                    <a:pt x="7404" y="27967"/>
                  </a:lnTo>
                  <a:lnTo>
                    <a:pt x="7404" y="28014"/>
                  </a:lnTo>
                  <a:lnTo>
                    <a:pt x="7499" y="28109"/>
                  </a:lnTo>
                  <a:lnTo>
                    <a:pt x="7829" y="28344"/>
                  </a:lnTo>
                  <a:lnTo>
                    <a:pt x="8348" y="28533"/>
                  </a:lnTo>
                  <a:lnTo>
                    <a:pt x="8678" y="28486"/>
                  </a:lnTo>
                  <a:lnTo>
                    <a:pt x="8866" y="28486"/>
                  </a:lnTo>
                  <a:lnTo>
                    <a:pt x="9055" y="28580"/>
                  </a:lnTo>
                  <a:lnTo>
                    <a:pt x="9338" y="28722"/>
                  </a:lnTo>
                  <a:lnTo>
                    <a:pt x="9668" y="28816"/>
                  </a:lnTo>
                  <a:lnTo>
                    <a:pt x="10093" y="28816"/>
                  </a:lnTo>
                  <a:lnTo>
                    <a:pt x="10281" y="28863"/>
                  </a:lnTo>
                  <a:lnTo>
                    <a:pt x="10470" y="28910"/>
                  </a:lnTo>
                  <a:lnTo>
                    <a:pt x="10564" y="28958"/>
                  </a:lnTo>
                  <a:lnTo>
                    <a:pt x="10941" y="29146"/>
                  </a:lnTo>
                  <a:lnTo>
                    <a:pt x="11083" y="29241"/>
                  </a:lnTo>
                  <a:lnTo>
                    <a:pt x="11177" y="29382"/>
                  </a:lnTo>
                  <a:lnTo>
                    <a:pt x="11413" y="29806"/>
                  </a:lnTo>
                  <a:lnTo>
                    <a:pt x="11413" y="29854"/>
                  </a:lnTo>
                  <a:lnTo>
                    <a:pt x="11602" y="30184"/>
                  </a:lnTo>
                  <a:lnTo>
                    <a:pt x="11649" y="30231"/>
                  </a:lnTo>
                  <a:lnTo>
                    <a:pt x="11696" y="30325"/>
                  </a:lnTo>
                  <a:lnTo>
                    <a:pt x="11743" y="30420"/>
                  </a:lnTo>
                  <a:lnTo>
                    <a:pt x="11885" y="30467"/>
                  </a:lnTo>
                  <a:lnTo>
                    <a:pt x="12120" y="30467"/>
                  </a:lnTo>
                  <a:lnTo>
                    <a:pt x="12828" y="30514"/>
                  </a:lnTo>
                  <a:lnTo>
                    <a:pt x="13205" y="30467"/>
                  </a:lnTo>
                  <a:lnTo>
                    <a:pt x="13347" y="30514"/>
                  </a:lnTo>
                  <a:lnTo>
                    <a:pt x="13394" y="30561"/>
                  </a:lnTo>
                  <a:lnTo>
                    <a:pt x="13630" y="30844"/>
                  </a:lnTo>
                  <a:lnTo>
                    <a:pt x="13724" y="31080"/>
                  </a:lnTo>
                  <a:lnTo>
                    <a:pt x="13724" y="31363"/>
                  </a:lnTo>
                  <a:lnTo>
                    <a:pt x="13724" y="31787"/>
                  </a:lnTo>
                  <a:lnTo>
                    <a:pt x="14243" y="31787"/>
                  </a:lnTo>
                  <a:lnTo>
                    <a:pt x="14431" y="31834"/>
                  </a:lnTo>
                  <a:lnTo>
                    <a:pt x="14620" y="31882"/>
                  </a:lnTo>
                  <a:lnTo>
                    <a:pt x="14761" y="31976"/>
                  </a:lnTo>
                  <a:lnTo>
                    <a:pt x="14856" y="32070"/>
                  </a:lnTo>
                  <a:lnTo>
                    <a:pt x="15375" y="32683"/>
                  </a:lnTo>
                  <a:lnTo>
                    <a:pt x="15846" y="33249"/>
                  </a:lnTo>
                  <a:lnTo>
                    <a:pt x="16459" y="33957"/>
                  </a:lnTo>
                  <a:lnTo>
                    <a:pt x="16506" y="34051"/>
                  </a:lnTo>
                  <a:lnTo>
                    <a:pt x="16601" y="34523"/>
                  </a:lnTo>
                  <a:lnTo>
                    <a:pt x="16648" y="34947"/>
                  </a:lnTo>
                  <a:lnTo>
                    <a:pt x="16648" y="35183"/>
                  </a:lnTo>
                  <a:lnTo>
                    <a:pt x="16648" y="35560"/>
                  </a:lnTo>
                  <a:lnTo>
                    <a:pt x="16742" y="35654"/>
                  </a:lnTo>
                  <a:lnTo>
                    <a:pt x="16884" y="35749"/>
                  </a:lnTo>
                  <a:lnTo>
                    <a:pt x="16931" y="35890"/>
                  </a:lnTo>
                  <a:lnTo>
                    <a:pt x="16931" y="36032"/>
                  </a:lnTo>
                  <a:lnTo>
                    <a:pt x="16884" y="36315"/>
                  </a:lnTo>
                  <a:lnTo>
                    <a:pt x="16931" y="36362"/>
                  </a:lnTo>
                  <a:lnTo>
                    <a:pt x="17120" y="36456"/>
                  </a:lnTo>
                  <a:lnTo>
                    <a:pt x="17167" y="36551"/>
                  </a:lnTo>
                  <a:lnTo>
                    <a:pt x="17497" y="36598"/>
                  </a:lnTo>
                  <a:lnTo>
                    <a:pt x="18393" y="36598"/>
                  </a:lnTo>
                  <a:lnTo>
                    <a:pt x="19713" y="36409"/>
                  </a:lnTo>
                  <a:lnTo>
                    <a:pt x="21694" y="36362"/>
                  </a:lnTo>
                  <a:lnTo>
                    <a:pt x="24052" y="36362"/>
                  </a:lnTo>
                  <a:lnTo>
                    <a:pt x="24618" y="36173"/>
                  </a:lnTo>
                  <a:lnTo>
                    <a:pt x="24712" y="35937"/>
                  </a:lnTo>
                  <a:lnTo>
                    <a:pt x="24665" y="35796"/>
                  </a:lnTo>
                  <a:lnTo>
                    <a:pt x="24477" y="35654"/>
                  </a:lnTo>
                  <a:lnTo>
                    <a:pt x="24241" y="35513"/>
                  </a:lnTo>
                  <a:lnTo>
                    <a:pt x="24099" y="35324"/>
                  </a:lnTo>
                  <a:lnTo>
                    <a:pt x="24052" y="35136"/>
                  </a:lnTo>
                  <a:lnTo>
                    <a:pt x="24099" y="34947"/>
                  </a:lnTo>
                  <a:lnTo>
                    <a:pt x="24005" y="34475"/>
                  </a:lnTo>
                  <a:lnTo>
                    <a:pt x="24005" y="34381"/>
                  </a:lnTo>
                  <a:lnTo>
                    <a:pt x="24005" y="34145"/>
                  </a:lnTo>
                  <a:lnTo>
                    <a:pt x="24052" y="34004"/>
                  </a:lnTo>
                  <a:lnTo>
                    <a:pt x="24194" y="33862"/>
                  </a:lnTo>
                  <a:lnTo>
                    <a:pt x="24335" y="33768"/>
                  </a:lnTo>
                  <a:lnTo>
                    <a:pt x="24618" y="33344"/>
                  </a:lnTo>
                  <a:lnTo>
                    <a:pt x="24712" y="33202"/>
                  </a:lnTo>
                  <a:lnTo>
                    <a:pt x="24760" y="32966"/>
                  </a:lnTo>
                  <a:lnTo>
                    <a:pt x="24854" y="32542"/>
                  </a:lnTo>
                  <a:lnTo>
                    <a:pt x="24854" y="32447"/>
                  </a:lnTo>
                  <a:lnTo>
                    <a:pt x="24948" y="32165"/>
                  </a:lnTo>
                  <a:lnTo>
                    <a:pt x="25184" y="31787"/>
                  </a:lnTo>
                  <a:lnTo>
                    <a:pt x="25420" y="31410"/>
                  </a:lnTo>
                  <a:lnTo>
                    <a:pt x="25656" y="31221"/>
                  </a:lnTo>
                  <a:lnTo>
                    <a:pt x="25703" y="31174"/>
                  </a:lnTo>
                  <a:lnTo>
                    <a:pt x="25892" y="31080"/>
                  </a:lnTo>
                  <a:lnTo>
                    <a:pt x="26033" y="30985"/>
                  </a:lnTo>
                  <a:lnTo>
                    <a:pt x="26033" y="30938"/>
                  </a:lnTo>
                  <a:lnTo>
                    <a:pt x="25844" y="30844"/>
                  </a:lnTo>
                  <a:lnTo>
                    <a:pt x="25750" y="30750"/>
                  </a:lnTo>
                  <a:lnTo>
                    <a:pt x="25609" y="30608"/>
                  </a:lnTo>
                  <a:lnTo>
                    <a:pt x="25514" y="30420"/>
                  </a:lnTo>
                  <a:lnTo>
                    <a:pt x="25420" y="30231"/>
                  </a:lnTo>
                  <a:lnTo>
                    <a:pt x="25326" y="30042"/>
                  </a:lnTo>
                  <a:lnTo>
                    <a:pt x="25137" y="29618"/>
                  </a:lnTo>
                  <a:lnTo>
                    <a:pt x="24995" y="29241"/>
                  </a:lnTo>
                  <a:lnTo>
                    <a:pt x="24948" y="29146"/>
                  </a:lnTo>
                  <a:lnTo>
                    <a:pt x="25043" y="29052"/>
                  </a:lnTo>
                  <a:lnTo>
                    <a:pt x="25043" y="29052"/>
                  </a:lnTo>
                  <a:lnTo>
                    <a:pt x="24948" y="29099"/>
                  </a:lnTo>
                  <a:lnTo>
                    <a:pt x="24948" y="29005"/>
                  </a:lnTo>
                  <a:lnTo>
                    <a:pt x="25043" y="28958"/>
                  </a:lnTo>
                  <a:lnTo>
                    <a:pt x="24948" y="28958"/>
                  </a:lnTo>
                  <a:lnTo>
                    <a:pt x="24854" y="28297"/>
                  </a:lnTo>
                  <a:lnTo>
                    <a:pt x="10894" y="12404"/>
                  </a:lnTo>
                  <a:lnTo>
                    <a:pt x="10847" y="12357"/>
                  </a:lnTo>
                  <a:lnTo>
                    <a:pt x="10847" y="12262"/>
                  </a:lnTo>
                  <a:lnTo>
                    <a:pt x="12120" y="1415"/>
                  </a:lnTo>
                  <a:lnTo>
                    <a:pt x="9527" y="1132"/>
                  </a:lnTo>
                  <a:lnTo>
                    <a:pt x="8961" y="1038"/>
                  </a:lnTo>
                  <a:lnTo>
                    <a:pt x="8442" y="991"/>
                  </a:lnTo>
                  <a:lnTo>
                    <a:pt x="4669" y="472"/>
                  </a:lnTo>
                  <a:lnTo>
                    <a:pt x="141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0" name="Google Shape;2650;p47"/>
            <p:cNvSpPr/>
            <p:nvPr/>
          </p:nvSpPr>
          <p:spPr>
            <a:xfrm>
              <a:off x="572950" y="4051850"/>
              <a:ext cx="30675" cy="13000"/>
            </a:xfrm>
            <a:custGeom>
              <a:avLst/>
              <a:gdLst/>
              <a:ahLst/>
              <a:cxnLst/>
              <a:rect l="l" t="t" r="r" b="b"/>
              <a:pathLst>
                <a:path w="1227" h="520" extrusionOk="0">
                  <a:moveTo>
                    <a:pt x="1227" y="0"/>
                  </a:moveTo>
                  <a:lnTo>
                    <a:pt x="850" y="95"/>
                  </a:lnTo>
                  <a:lnTo>
                    <a:pt x="755" y="95"/>
                  </a:lnTo>
                  <a:lnTo>
                    <a:pt x="472" y="189"/>
                  </a:lnTo>
                  <a:lnTo>
                    <a:pt x="189" y="330"/>
                  </a:lnTo>
                  <a:lnTo>
                    <a:pt x="95" y="425"/>
                  </a:lnTo>
                  <a:lnTo>
                    <a:pt x="1" y="519"/>
                  </a:lnTo>
                  <a:lnTo>
                    <a:pt x="284" y="472"/>
                  </a:lnTo>
                  <a:lnTo>
                    <a:pt x="614" y="330"/>
                  </a:lnTo>
                  <a:lnTo>
                    <a:pt x="122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1" name="Google Shape;2651;p47"/>
            <p:cNvSpPr/>
            <p:nvPr/>
          </p:nvSpPr>
          <p:spPr>
            <a:xfrm>
              <a:off x="528150" y="3528350"/>
              <a:ext cx="646150" cy="516450"/>
            </a:xfrm>
            <a:custGeom>
              <a:avLst/>
              <a:gdLst/>
              <a:ahLst/>
              <a:cxnLst/>
              <a:rect l="l" t="t" r="r" b="b"/>
              <a:pathLst>
                <a:path w="25846" h="20658" extrusionOk="0">
                  <a:moveTo>
                    <a:pt x="5188" y="1"/>
                  </a:moveTo>
                  <a:lnTo>
                    <a:pt x="4905" y="48"/>
                  </a:lnTo>
                  <a:lnTo>
                    <a:pt x="4858" y="237"/>
                  </a:lnTo>
                  <a:lnTo>
                    <a:pt x="4764" y="378"/>
                  </a:lnTo>
                  <a:lnTo>
                    <a:pt x="4670" y="425"/>
                  </a:lnTo>
                  <a:lnTo>
                    <a:pt x="3538" y="614"/>
                  </a:lnTo>
                  <a:lnTo>
                    <a:pt x="3019" y="1227"/>
                  </a:lnTo>
                  <a:lnTo>
                    <a:pt x="2972" y="1321"/>
                  </a:lnTo>
                  <a:lnTo>
                    <a:pt x="2642" y="1699"/>
                  </a:lnTo>
                  <a:lnTo>
                    <a:pt x="2359" y="2123"/>
                  </a:lnTo>
                  <a:lnTo>
                    <a:pt x="2312" y="2312"/>
                  </a:lnTo>
                  <a:lnTo>
                    <a:pt x="2312" y="2500"/>
                  </a:lnTo>
                  <a:lnTo>
                    <a:pt x="2264" y="2689"/>
                  </a:lnTo>
                  <a:lnTo>
                    <a:pt x="2217" y="2830"/>
                  </a:lnTo>
                  <a:lnTo>
                    <a:pt x="2076" y="3066"/>
                  </a:lnTo>
                  <a:lnTo>
                    <a:pt x="1934" y="3161"/>
                  </a:lnTo>
                  <a:lnTo>
                    <a:pt x="1793" y="3208"/>
                  </a:lnTo>
                  <a:lnTo>
                    <a:pt x="1085" y="3208"/>
                  </a:lnTo>
                  <a:lnTo>
                    <a:pt x="991" y="3255"/>
                  </a:lnTo>
                  <a:lnTo>
                    <a:pt x="944" y="3349"/>
                  </a:lnTo>
                  <a:lnTo>
                    <a:pt x="850" y="3538"/>
                  </a:lnTo>
                  <a:lnTo>
                    <a:pt x="755" y="3679"/>
                  </a:lnTo>
                  <a:lnTo>
                    <a:pt x="1038" y="3868"/>
                  </a:lnTo>
                  <a:lnTo>
                    <a:pt x="1274" y="4057"/>
                  </a:lnTo>
                  <a:lnTo>
                    <a:pt x="1368" y="4151"/>
                  </a:lnTo>
                  <a:lnTo>
                    <a:pt x="1463" y="4245"/>
                  </a:lnTo>
                  <a:lnTo>
                    <a:pt x="1698" y="4528"/>
                  </a:lnTo>
                  <a:lnTo>
                    <a:pt x="1934" y="4906"/>
                  </a:lnTo>
                  <a:lnTo>
                    <a:pt x="2123" y="5094"/>
                  </a:lnTo>
                  <a:lnTo>
                    <a:pt x="2217" y="5141"/>
                  </a:lnTo>
                  <a:lnTo>
                    <a:pt x="2830" y="5141"/>
                  </a:lnTo>
                  <a:lnTo>
                    <a:pt x="2972" y="5236"/>
                  </a:lnTo>
                  <a:lnTo>
                    <a:pt x="3066" y="5283"/>
                  </a:lnTo>
                  <a:lnTo>
                    <a:pt x="3113" y="5377"/>
                  </a:lnTo>
                  <a:lnTo>
                    <a:pt x="3255" y="6650"/>
                  </a:lnTo>
                  <a:lnTo>
                    <a:pt x="3255" y="6745"/>
                  </a:lnTo>
                  <a:lnTo>
                    <a:pt x="3208" y="6839"/>
                  </a:lnTo>
                  <a:lnTo>
                    <a:pt x="3160" y="6886"/>
                  </a:lnTo>
                  <a:lnTo>
                    <a:pt x="3066" y="6933"/>
                  </a:lnTo>
                  <a:lnTo>
                    <a:pt x="2029" y="7075"/>
                  </a:lnTo>
                  <a:lnTo>
                    <a:pt x="1934" y="7028"/>
                  </a:lnTo>
                  <a:lnTo>
                    <a:pt x="1840" y="7028"/>
                  </a:lnTo>
                  <a:lnTo>
                    <a:pt x="1793" y="6933"/>
                  </a:lnTo>
                  <a:lnTo>
                    <a:pt x="1746" y="6839"/>
                  </a:lnTo>
                  <a:lnTo>
                    <a:pt x="1698" y="6273"/>
                  </a:lnTo>
                  <a:lnTo>
                    <a:pt x="1604" y="6320"/>
                  </a:lnTo>
                  <a:lnTo>
                    <a:pt x="1" y="7169"/>
                  </a:lnTo>
                  <a:lnTo>
                    <a:pt x="378" y="7452"/>
                  </a:lnTo>
                  <a:lnTo>
                    <a:pt x="472" y="7594"/>
                  </a:lnTo>
                  <a:lnTo>
                    <a:pt x="708" y="8395"/>
                  </a:lnTo>
                  <a:lnTo>
                    <a:pt x="1133" y="8584"/>
                  </a:lnTo>
                  <a:lnTo>
                    <a:pt x="1416" y="8631"/>
                  </a:lnTo>
                  <a:lnTo>
                    <a:pt x="1746" y="8726"/>
                  </a:lnTo>
                  <a:lnTo>
                    <a:pt x="2217" y="8678"/>
                  </a:lnTo>
                  <a:lnTo>
                    <a:pt x="2312" y="8631"/>
                  </a:lnTo>
                  <a:lnTo>
                    <a:pt x="2453" y="8678"/>
                  </a:lnTo>
                  <a:lnTo>
                    <a:pt x="2547" y="8726"/>
                  </a:lnTo>
                  <a:lnTo>
                    <a:pt x="2642" y="8726"/>
                  </a:lnTo>
                  <a:lnTo>
                    <a:pt x="2736" y="8631"/>
                  </a:lnTo>
                  <a:lnTo>
                    <a:pt x="2925" y="8348"/>
                  </a:lnTo>
                  <a:lnTo>
                    <a:pt x="3019" y="8207"/>
                  </a:lnTo>
                  <a:lnTo>
                    <a:pt x="3113" y="8112"/>
                  </a:lnTo>
                  <a:lnTo>
                    <a:pt x="3255" y="8018"/>
                  </a:lnTo>
                  <a:lnTo>
                    <a:pt x="3349" y="8018"/>
                  </a:lnTo>
                  <a:lnTo>
                    <a:pt x="3443" y="8065"/>
                  </a:lnTo>
                  <a:lnTo>
                    <a:pt x="3538" y="8065"/>
                  </a:lnTo>
                  <a:lnTo>
                    <a:pt x="3632" y="8160"/>
                  </a:lnTo>
                  <a:lnTo>
                    <a:pt x="3679" y="8348"/>
                  </a:lnTo>
                  <a:lnTo>
                    <a:pt x="3774" y="8631"/>
                  </a:lnTo>
                  <a:lnTo>
                    <a:pt x="3868" y="8867"/>
                  </a:lnTo>
                  <a:lnTo>
                    <a:pt x="3915" y="8961"/>
                  </a:lnTo>
                  <a:lnTo>
                    <a:pt x="3962" y="9056"/>
                  </a:lnTo>
                  <a:lnTo>
                    <a:pt x="4009" y="9244"/>
                  </a:lnTo>
                  <a:lnTo>
                    <a:pt x="4104" y="9574"/>
                  </a:lnTo>
                  <a:lnTo>
                    <a:pt x="4057" y="9716"/>
                  </a:lnTo>
                  <a:lnTo>
                    <a:pt x="3962" y="9810"/>
                  </a:lnTo>
                  <a:lnTo>
                    <a:pt x="3726" y="9905"/>
                  </a:lnTo>
                  <a:lnTo>
                    <a:pt x="3491" y="9999"/>
                  </a:lnTo>
                  <a:lnTo>
                    <a:pt x="3349" y="10046"/>
                  </a:lnTo>
                  <a:lnTo>
                    <a:pt x="3160" y="10140"/>
                  </a:lnTo>
                  <a:lnTo>
                    <a:pt x="3160" y="10282"/>
                  </a:lnTo>
                  <a:lnTo>
                    <a:pt x="3160" y="10376"/>
                  </a:lnTo>
                  <a:lnTo>
                    <a:pt x="3113" y="10518"/>
                  </a:lnTo>
                  <a:lnTo>
                    <a:pt x="3066" y="10612"/>
                  </a:lnTo>
                  <a:lnTo>
                    <a:pt x="2925" y="10754"/>
                  </a:lnTo>
                  <a:lnTo>
                    <a:pt x="2783" y="10848"/>
                  </a:lnTo>
                  <a:lnTo>
                    <a:pt x="2595" y="10895"/>
                  </a:lnTo>
                  <a:lnTo>
                    <a:pt x="2453" y="10895"/>
                  </a:lnTo>
                  <a:lnTo>
                    <a:pt x="2312" y="10848"/>
                  </a:lnTo>
                  <a:lnTo>
                    <a:pt x="2029" y="10706"/>
                  </a:lnTo>
                  <a:lnTo>
                    <a:pt x="1887" y="10659"/>
                  </a:lnTo>
                  <a:lnTo>
                    <a:pt x="1651" y="11225"/>
                  </a:lnTo>
                  <a:lnTo>
                    <a:pt x="1416" y="11697"/>
                  </a:lnTo>
                  <a:lnTo>
                    <a:pt x="1085" y="12216"/>
                  </a:lnTo>
                  <a:lnTo>
                    <a:pt x="850" y="12451"/>
                  </a:lnTo>
                  <a:lnTo>
                    <a:pt x="991" y="12593"/>
                  </a:lnTo>
                  <a:lnTo>
                    <a:pt x="1274" y="12970"/>
                  </a:lnTo>
                  <a:lnTo>
                    <a:pt x="1416" y="13159"/>
                  </a:lnTo>
                  <a:lnTo>
                    <a:pt x="1463" y="13347"/>
                  </a:lnTo>
                  <a:lnTo>
                    <a:pt x="1510" y="13583"/>
                  </a:lnTo>
                  <a:lnTo>
                    <a:pt x="1463" y="13772"/>
                  </a:lnTo>
                  <a:lnTo>
                    <a:pt x="2264" y="14432"/>
                  </a:lnTo>
                  <a:lnTo>
                    <a:pt x="2453" y="14432"/>
                  </a:lnTo>
                  <a:lnTo>
                    <a:pt x="2736" y="14385"/>
                  </a:lnTo>
                  <a:lnTo>
                    <a:pt x="3113" y="14338"/>
                  </a:lnTo>
                  <a:lnTo>
                    <a:pt x="3255" y="14338"/>
                  </a:lnTo>
                  <a:lnTo>
                    <a:pt x="3396" y="14385"/>
                  </a:lnTo>
                  <a:lnTo>
                    <a:pt x="3538" y="14479"/>
                  </a:lnTo>
                  <a:lnTo>
                    <a:pt x="3632" y="14574"/>
                  </a:lnTo>
                  <a:lnTo>
                    <a:pt x="3774" y="14809"/>
                  </a:lnTo>
                  <a:lnTo>
                    <a:pt x="3821" y="15045"/>
                  </a:lnTo>
                  <a:lnTo>
                    <a:pt x="3774" y="15234"/>
                  </a:lnTo>
                  <a:lnTo>
                    <a:pt x="3679" y="15422"/>
                  </a:lnTo>
                  <a:lnTo>
                    <a:pt x="3679" y="15470"/>
                  </a:lnTo>
                  <a:lnTo>
                    <a:pt x="3774" y="15564"/>
                  </a:lnTo>
                  <a:lnTo>
                    <a:pt x="3868" y="15705"/>
                  </a:lnTo>
                  <a:lnTo>
                    <a:pt x="3868" y="15800"/>
                  </a:lnTo>
                  <a:lnTo>
                    <a:pt x="4198" y="15611"/>
                  </a:lnTo>
                  <a:lnTo>
                    <a:pt x="4387" y="15470"/>
                  </a:lnTo>
                  <a:lnTo>
                    <a:pt x="4528" y="15422"/>
                  </a:lnTo>
                  <a:lnTo>
                    <a:pt x="4717" y="15422"/>
                  </a:lnTo>
                  <a:lnTo>
                    <a:pt x="4858" y="15470"/>
                  </a:lnTo>
                  <a:lnTo>
                    <a:pt x="5141" y="15611"/>
                  </a:lnTo>
                  <a:lnTo>
                    <a:pt x="5566" y="16036"/>
                  </a:lnTo>
                  <a:lnTo>
                    <a:pt x="5707" y="15941"/>
                  </a:lnTo>
                  <a:lnTo>
                    <a:pt x="6179" y="15564"/>
                  </a:lnTo>
                  <a:lnTo>
                    <a:pt x="6556" y="15328"/>
                  </a:lnTo>
                  <a:lnTo>
                    <a:pt x="6650" y="15281"/>
                  </a:lnTo>
                  <a:lnTo>
                    <a:pt x="6792" y="15328"/>
                  </a:lnTo>
                  <a:lnTo>
                    <a:pt x="6886" y="15422"/>
                  </a:lnTo>
                  <a:lnTo>
                    <a:pt x="6933" y="15517"/>
                  </a:lnTo>
                  <a:lnTo>
                    <a:pt x="6933" y="15658"/>
                  </a:lnTo>
                  <a:lnTo>
                    <a:pt x="6839" y="15800"/>
                  </a:lnTo>
                  <a:lnTo>
                    <a:pt x="6745" y="15941"/>
                  </a:lnTo>
                  <a:lnTo>
                    <a:pt x="6698" y="16177"/>
                  </a:lnTo>
                  <a:lnTo>
                    <a:pt x="6650" y="16319"/>
                  </a:lnTo>
                  <a:lnTo>
                    <a:pt x="6650" y="16460"/>
                  </a:lnTo>
                  <a:lnTo>
                    <a:pt x="6650" y="16696"/>
                  </a:lnTo>
                  <a:lnTo>
                    <a:pt x="6745" y="17262"/>
                  </a:lnTo>
                  <a:lnTo>
                    <a:pt x="6745" y="17356"/>
                  </a:lnTo>
                  <a:lnTo>
                    <a:pt x="6698" y="17450"/>
                  </a:lnTo>
                  <a:lnTo>
                    <a:pt x="6509" y="17592"/>
                  </a:lnTo>
                  <a:lnTo>
                    <a:pt x="5660" y="18441"/>
                  </a:lnTo>
                  <a:lnTo>
                    <a:pt x="5283" y="18818"/>
                  </a:lnTo>
                  <a:lnTo>
                    <a:pt x="5094" y="19101"/>
                  </a:lnTo>
                  <a:lnTo>
                    <a:pt x="4953" y="19337"/>
                  </a:lnTo>
                  <a:lnTo>
                    <a:pt x="4858" y="19573"/>
                  </a:lnTo>
                  <a:lnTo>
                    <a:pt x="4858" y="19620"/>
                  </a:lnTo>
                  <a:lnTo>
                    <a:pt x="4811" y="19761"/>
                  </a:lnTo>
                  <a:lnTo>
                    <a:pt x="4670" y="19903"/>
                  </a:lnTo>
                  <a:lnTo>
                    <a:pt x="4575" y="19950"/>
                  </a:lnTo>
                  <a:lnTo>
                    <a:pt x="4387" y="19997"/>
                  </a:lnTo>
                  <a:lnTo>
                    <a:pt x="4009" y="20044"/>
                  </a:lnTo>
                  <a:lnTo>
                    <a:pt x="3774" y="20091"/>
                  </a:lnTo>
                  <a:lnTo>
                    <a:pt x="3632" y="20374"/>
                  </a:lnTo>
                  <a:lnTo>
                    <a:pt x="3585" y="20422"/>
                  </a:lnTo>
                  <a:lnTo>
                    <a:pt x="3443" y="20657"/>
                  </a:lnTo>
                  <a:lnTo>
                    <a:pt x="3443" y="20657"/>
                  </a:lnTo>
                  <a:lnTo>
                    <a:pt x="4953" y="19761"/>
                  </a:lnTo>
                  <a:lnTo>
                    <a:pt x="5283" y="19526"/>
                  </a:lnTo>
                  <a:lnTo>
                    <a:pt x="5613" y="19243"/>
                  </a:lnTo>
                  <a:lnTo>
                    <a:pt x="6367" y="18535"/>
                  </a:lnTo>
                  <a:lnTo>
                    <a:pt x="7028" y="17875"/>
                  </a:lnTo>
                  <a:lnTo>
                    <a:pt x="7311" y="17545"/>
                  </a:lnTo>
                  <a:lnTo>
                    <a:pt x="7452" y="17356"/>
                  </a:lnTo>
                  <a:lnTo>
                    <a:pt x="7546" y="17262"/>
                  </a:lnTo>
                  <a:lnTo>
                    <a:pt x="7594" y="17167"/>
                  </a:lnTo>
                  <a:lnTo>
                    <a:pt x="7641" y="16979"/>
                  </a:lnTo>
                  <a:lnTo>
                    <a:pt x="7782" y="16790"/>
                  </a:lnTo>
                  <a:lnTo>
                    <a:pt x="8160" y="16366"/>
                  </a:lnTo>
                  <a:lnTo>
                    <a:pt x="8443" y="16036"/>
                  </a:lnTo>
                  <a:lnTo>
                    <a:pt x="8678" y="15658"/>
                  </a:lnTo>
                  <a:lnTo>
                    <a:pt x="8914" y="15234"/>
                  </a:lnTo>
                  <a:lnTo>
                    <a:pt x="8678" y="15281"/>
                  </a:lnTo>
                  <a:lnTo>
                    <a:pt x="8537" y="15234"/>
                  </a:lnTo>
                  <a:lnTo>
                    <a:pt x="8443" y="15187"/>
                  </a:lnTo>
                  <a:lnTo>
                    <a:pt x="8395" y="15045"/>
                  </a:lnTo>
                  <a:lnTo>
                    <a:pt x="8443" y="14951"/>
                  </a:lnTo>
                  <a:lnTo>
                    <a:pt x="8678" y="14338"/>
                  </a:lnTo>
                  <a:lnTo>
                    <a:pt x="9056" y="13583"/>
                  </a:lnTo>
                  <a:lnTo>
                    <a:pt x="9291" y="13206"/>
                  </a:lnTo>
                  <a:lnTo>
                    <a:pt x="9480" y="12876"/>
                  </a:lnTo>
                  <a:lnTo>
                    <a:pt x="9669" y="12593"/>
                  </a:lnTo>
                  <a:lnTo>
                    <a:pt x="9763" y="12404"/>
                  </a:lnTo>
                  <a:lnTo>
                    <a:pt x="9763" y="12310"/>
                  </a:lnTo>
                  <a:lnTo>
                    <a:pt x="9763" y="12168"/>
                  </a:lnTo>
                  <a:lnTo>
                    <a:pt x="9810" y="12027"/>
                  </a:lnTo>
                  <a:lnTo>
                    <a:pt x="10329" y="11508"/>
                  </a:lnTo>
                  <a:lnTo>
                    <a:pt x="10423" y="11461"/>
                  </a:lnTo>
                  <a:lnTo>
                    <a:pt x="10518" y="11414"/>
                  </a:lnTo>
                  <a:lnTo>
                    <a:pt x="10659" y="11461"/>
                  </a:lnTo>
                  <a:lnTo>
                    <a:pt x="10753" y="11555"/>
                  </a:lnTo>
                  <a:lnTo>
                    <a:pt x="10801" y="11697"/>
                  </a:lnTo>
                  <a:lnTo>
                    <a:pt x="10801" y="12074"/>
                  </a:lnTo>
                  <a:lnTo>
                    <a:pt x="10801" y="12121"/>
                  </a:lnTo>
                  <a:lnTo>
                    <a:pt x="10801" y="12168"/>
                  </a:lnTo>
                  <a:lnTo>
                    <a:pt x="10801" y="12263"/>
                  </a:lnTo>
                  <a:lnTo>
                    <a:pt x="10753" y="12357"/>
                  </a:lnTo>
                  <a:lnTo>
                    <a:pt x="10612" y="12593"/>
                  </a:lnTo>
                  <a:lnTo>
                    <a:pt x="10423" y="12781"/>
                  </a:lnTo>
                  <a:lnTo>
                    <a:pt x="10282" y="12876"/>
                  </a:lnTo>
                  <a:lnTo>
                    <a:pt x="10235" y="12970"/>
                  </a:lnTo>
                  <a:lnTo>
                    <a:pt x="10235" y="13064"/>
                  </a:lnTo>
                  <a:lnTo>
                    <a:pt x="10282" y="13347"/>
                  </a:lnTo>
                  <a:lnTo>
                    <a:pt x="10235" y="13489"/>
                  </a:lnTo>
                  <a:lnTo>
                    <a:pt x="10235" y="13536"/>
                  </a:lnTo>
                  <a:lnTo>
                    <a:pt x="10187" y="13725"/>
                  </a:lnTo>
                  <a:lnTo>
                    <a:pt x="10282" y="13913"/>
                  </a:lnTo>
                  <a:lnTo>
                    <a:pt x="10282" y="14008"/>
                  </a:lnTo>
                  <a:lnTo>
                    <a:pt x="10282" y="14102"/>
                  </a:lnTo>
                  <a:lnTo>
                    <a:pt x="10187" y="14243"/>
                  </a:lnTo>
                  <a:lnTo>
                    <a:pt x="10235" y="14243"/>
                  </a:lnTo>
                  <a:lnTo>
                    <a:pt x="10282" y="14149"/>
                  </a:lnTo>
                  <a:lnTo>
                    <a:pt x="10470" y="13866"/>
                  </a:lnTo>
                  <a:lnTo>
                    <a:pt x="10612" y="13678"/>
                  </a:lnTo>
                  <a:lnTo>
                    <a:pt x="10801" y="13489"/>
                  </a:lnTo>
                  <a:lnTo>
                    <a:pt x="11178" y="13206"/>
                  </a:lnTo>
                  <a:lnTo>
                    <a:pt x="11272" y="13159"/>
                  </a:lnTo>
                  <a:lnTo>
                    <a:pt x="11414" y="13064"/>
                  </a:lnTo>
                  <a:lnTo>
                    <a:pt x="11602" y="13017"/>
                  </a:lnTo>
                  <a:lnTo>
                    <a:pt x="11932" y="12876"/>
                  </a:lnTo>
                  <a:lnTo>
                    <a:pt x="12027" y="12876"/>
                  </a:lnTo>
                  <a:lnTo>
                    <a:pt x="11980" y="12734"/>
                  </a:lnTo>
                  <a:lnTo>
                    <a:pt x="11932" y="12640"/>
                  </a:lnTo>
                  <a:lnTo>
                    <a:pt x="11885" y="12546"/>
                  </a:lnTo>
                  <a:lnTo>
                    <a:pt x="11838" y="12263"/>
                  </a:lnTo>
                  <a:lnTo>
                    <a:pt x="11791" y="12074"/>
                  </a:lnTo>
                  <a:lnTo>
                    <a:pt x="11838" y="11933"/>
                  </a:lnTo>
                  <a:lnTo>
                    <a:pt x="11885" y="11838"/>
                  </a:lnTo>
                  <a:lnTo>
                    <a:pt x="12027" y="11791"/>
                  </a:lnTo>
                  <a:lnTo>
                    <a:pt x="12263" y="11744"/>
                  </a:lnTo>
                  <a:lnTo>
                    <a:pt x="12263" y="11697"/>
                  </a:lnTo>
                  <a:lnTo>
                    <a:pt x="12357" y="11602"/>
                  </a:lnTo>
                  <a:lnTo>
                    <a:pt x="12498" y="11508"/>
                  </a:lnTo>
                  <a:lnTo>
                    <a:pt x="12876" y="11461"/>
                  </a:lnTo>
                  <a:lnTo>
                    <a:pt x="13300" y="11461"/>
                  </a:lnTo>
                  <a:lnTo>
                    <a:pt x="13442" y="11508"/>
                  </a:lnTo>
                  <a:lnTo>
                    <a:pt x="13725" y="11650"/>
                  </a:lnTo>
                  <a:lnTo>
                    <a:pt x="14008" y="11791"/>
                  </a:lnTo>
                  <a:lnTo>
                    <a:pt x="14338" y="11933"/>
                  </a:lnTo>
                  <a:lnTo>
                    <a:pt x="14526" y="12027"/>
                  </a:lnTo>
                  <a:lnTo>
                    <a:pt x="14762" y="12074"/>
                  </a:lnTo>
                  <a:lnTo>
                    <a:pt x="14951" y="12074"/>
                  </a:lnTo>
                  <a:lnTo>
                    <a:pt x="15187" y="11980"/>
                  </a:lnTo>
                  <a:lnTo>
                    <a:pt x="15753" y="11650"/>
                  </a:lnTo>
                  <a:lnTo>
                    <a:pt x="15847" y="11602"/>
                  </a:lnTo>
                  <a:lnTo>
                    <a:pt x="15941" y="11602"/>
                  </a:lnTo>
                  <a:lnTo>
                    <a:pt x="16366" y="11697"/>
                  </a:lnTo>
                  <a:lnTo>
                    <a:pt x="17497" y="11602"/>
                  </a:lnTo>
                  <a:lnTo>
                    <a:pt x="17592" y="11602"/>
                  </a:lnTo>
                  <a:lnTo>
                    <a:pt x="18111" y="11838"/>
                  </a:lnTo>
                  <a:lnTo>
                    <a:pt x="18629" y="11980"/>
                  </a:lnTo>
                  <a:lnTo>
                    <a:pt x="19337" y="12121"/>
                  </a:lnTo>
                  <a:lnTo>
                    <a:pt x="19950" y="12357"/>
                  </a:lnTo>
                  <a:lnTo>
                    <a:pt x="20233" y="12498"/>
                  </a:lnTo>
                  <a:lnTo>
                    <a:pt x="20469" y="12640"/>
                  </a:lnTo>
                  <a:lnTo>
                    <a:pt x="20657" y="12829"/>
                  </a:lnTo>
                  <a:lnTo>
                    <a:pt x="20799" y="13017"/>
                  </a:lnTo>
                  <a:lnTo>
                    <a:pt x="21082" y="13347"/>
                  </a:lnTo>
                  <a:lnTo>
                    <a:pt x="21223" y="13489"/>
                  </a:lnTo>
                  <a:lnTo>
                    <a:pt x="21459" y="13630"/>
                  </a:lnTo>
                  <a:lnTo>
                    <a:pt x="21883" y="13866"/>
                  </a:lnTo>
                  <a:lnTo>
                    <a:pt x="22638" y="14196"/>
                  </a:lnTo>
                  <a:lnTo>
                    <a:pt x="22780" y="14243"/>
                  </a:lnTo>
                  <a:lnTo>
                    <a:pt x="22921" y="14338"/>
                  </a:lnTo>
                  <a:lnTo>
                    <a:pt x="23015" y="14385"/>
                  </a:lnTo>
                  <a:lnTo>
                    <a:pt x="23110" y="14574"/>
                  </a:lnTo>
                  <a:lnTo>
                    <a:pt x="24619" y="15234"/>
                  </a:lnTo>
                  <a:lnTo>
                    <a:pt x="24855" y="15140"/>
                  </a:lnTo>
                  <a:lnTo>
                    <a:pt x="25279" y="14857"/>
                  </a:lnTo>
                  <a:lnTo>
                    <a:pt x="25845" y="14574"/>
                  </a:lnTo>
                  <a:lnTo>
                    <a:pt x="25704" y="13725"/>
                  </a:lnTo>
                  <a:lnTo>
                    <a:pt x="25562" y="13442"/>
                  </a:lnTo>
                  <a:lnTo>
                    <a:pt x="25373" y="13159"/>
                  </a:lnTo>
                  <a:lnTo>
                    <a:pt x="25185" y="13112"/>
                  </a:lnTo>
                  <a:lnTo>
                    <a:pt x="24996" y="13064"/>
                  </a:lnTo>
                  <a:lnTo>
                    <a:pt x="24760" y="13064"/>
                  </a:lnTo>
                  <a:lnTo>
                    <a:pt x="24383" y="13112"/>
                  </a:lnTo>
                  <a:lnTo>
                    <a:pt x="24242" y="13112"/>
                  </a:lnTo>
                  <a:lnTo>
                    <a:pt x="24147" y="13159"/>
                  </a:lnTo>
                  <a:lnTo>
                    <a:pt x="24053" y="13112"/>
                  </a:lnTo>
                  <a:lnTo>
                    <a:pt x="22261" y="12027"/>
                  </a:lnTo>
                  <a:lnTo>
                    <a:pt x="21931" y="11838"/>
                  </a:lnTo>
                  <a:lnTo>
                    <a:pt x="21412" y="11508"/>
                  </a:lnTo>
                  <a:lnTo>
                    <a:pt x="21176" y="11367"/>
                  </a:lnTo>
                  <a:lnTo>
                    <a:pt x="21082" y="11319"/>
                  </a:lnTo>
                  <a:lnTo>
                    <a:pt x="20421" y="10612"/>
                  </a:lnTo>
                  <a:lnTo>
                    <a:pt x="20139" y="10754"/>
                  </a:lnTo>
                  <a:lnTo>
                    <a:pt x="20044" y="10942"/>
                  </a:lnTo>
                  <a:lnTo>
                    <a:pt x="19997" y="11084"/>
                  </a:lnTo>
                  <a:lnTo>
                    <a:pt x="19997" y="11178"/>
                  </a:lnTo>
                  <a:lnTo>
                    <a:pt x="19950" y="11319"/>
                  </a:lnTo>
                  <a:lnTo>
                    <a:pt x="19808" y="11508"/>
                  </a:lnTo>
                  <a:lnTo>
                    <a:pt x="19620" y="11697"/>
                  </a:lnTo>
                  <a:lnTo>
                    <a:pt x="19478" y="11791"/>
                  </a:lnTo>
                  <a:lnTo>
                    <a:pt x="19384" y="11791"/>
                  </a:lnTo>
                  <a:lnTo>
                    <a:pt x="18959" y="11838"/>
                  </a:lnTo>
                  <a:lnTo>
                    <a:pt x="18818" y="11838"/>
                  </a:lnTo>
                  <a:lnTo>
                    <a:pt x="18111" y="11461"/>
                  </a:lnTo>
                  <a:lnTo>
                    <a:pt x="17686" y="11508"/>
                  </a:lnTo>
                  <a:lnTo>
                    <a:pt x="17592" y="11508"/>
                  </a:lnTo>
                  <a:lnTo>
                    <a:pt x="17497" y="11461"/>
                  </a:lnTo>
                  <a:lnTo>
                    <a:pt x="17450" y="11414"/>
                  </a:lnTo>
                  <a:lnTo>
                    <a:pt x="17403" y="11319"/>
                  </a:lnTo>
                  <a:lnTo>
                    <a:pt x="17356" y="11036"/>
                  </a:lnTo>
                  <a:lnTo>
                    <a:pt x="16507" y="11508"/>
                  </a:lnTo>
                  <a:lnTo>
                    <a:pt x="16271" y="11508"/>
                  </a:lnTo>
                  <a:lnTo>
                    <a:pt x="16224" y="11461"/>
                  </a:lnTo>
                  <a:lnTo>
                    <a:pt x="16177" y="11367"/>
                  </a:lnTo>
                  <a:lnTo>
                    <a:pt x="12074" y="378"/>
                  </a:lnTo>
                  <a:lnTo>
                    <a:pt x="11414" y="48"/>
                  </a:lnTo>
                  <a:lnTo>
                    <a:pt x="10801" y="1"/>
                  </a:lnTo>
                  <a:lnTo>
                    <a:pt x="10470" y="284"/>
                  </a:lnTo>
                  <a:lnTo>
                    <a:pt x="10329" y="378"/>
                  </a:lnTo>
                  <a:lnTo>
                    <a:pt x="9905" y="425"/>
                  </a:lnTo>
                  <a:lnTo>
                    <a:pt x="9763" y="472"/>
                  </a:lnTo>
                  <a:lnTo>
                    <a:pt x="9622" y="472"/>
                  </a:lnTo>
                  <a:lnTo>
                    <a:pt x="9527" y="378"/>
                  </a:lnTo>
                  <a:lnTo>
                    <a:pt x="9480" y="331"/>
                  </a:lnTo>
                  <a:lnTo>
                    <a:pt x="9291" y="331"/>
                  </a:lnTo>
                  <a:lnTo>
                    <a:pt x="9056" y="284"/>
                  </a:lnTo>
                  <a:lnTo>
                    <a:pt x="8773" y="331"/>
                  </a:lnTo>
                  <a:lnTo>
                    <a:pt x="8725" y="331"/>
                  </a:lnTo>
                  <a:lnTo>
                    <a:pt x="8395" y="284"/>
                  </a:lnTo>
                  <a:lnTo>
                    <a:pt x="8112" y="237"/>
                  </a:lnTo>
                  <a:lnTo>
                    <a:pt x="7924" y="331"/>
                  </a:lnTo>
                  <a:lnTo>
                    <a:pt x="7782" y="472"/>
                  </a:lnTo>
                  <a:lnTo>
                    <a:pt x="7594" y="567"/>
                  </a:lnTo>
                  <a:lnTo>
                    <a:pt x="7358" y="614"/>
                  </a:lnTo>
                  <a:lnTo>
                    <a:pt x="7169" y="614"/>
                  </a:lnTo>
                  <a:lnTo>
                    <a:pt x="6981" y="520"/>
                  </a:lnTo>
                  <a:lnTo>
                    <a:pt x="6603" y="284"/>
                  </a:lnTo>
                  <a:lnTo>
                    <a:pt x="6603" y="237"/>
                  </a:lnTo>
                  <a:lnTo>
                    <a:pt x="6320" y="237"/>
                  </a:lnTo>
                  <a:lnTo>
                    <a:pt x="6084" y="142"/>
                  </a:lnTo>
                  <a:lnTo>
                    <a:pt x="5943" y="95"/>
                  </a:lnTo>
                  <a:lnTo>
                    <a:pt x="5754" y="142"/>
                  </a:lnTo>
                  <a:lnTo>
                    <a:pt x="5707" y="142"/>
                  </a:lnTo>
                  <a:lnTo>
                    <a:pt x="5471" y="189"/>
                  </a:lnTo>
                  <a:lnTo>
                    <a:pt x="5377" y="189"/>
                  </a:lnTo>
                  <a:lnTo>
                    <a:pt x="5330" y="142"/>
                  </a:lnTo>
                  <a:lnTo>
                    <a:pt x="51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2" name="Google Shape;2652;p47"/>
            <p:cNvSpPr/>
            <p:nvPr/>
          </p:nvSpPr>
          <p:spPr>
            <a:xfrm>
              <a:off x="753350" y="1843525"/>
              <a:ext cx="398525" cy="647300"/>
            </a:xfrm>
            <a:custGeom>
              <a:avLst/>
              <a:gdLst/>
              <a:ahLst/>
              <a:cxnLst/>
              <a:rect l="l" t="t" r="r" b="b"/>
              <a:pathLst>
                <a:path w="15941" h="25892" extrusionOk="0">
                  <a:moveTo>
                    <a:pt x="2406" y="0"/>
                  </a:moveTo>
                  <a:lnTo>
                    <a:pt x="1368" y="9008"/>
                  </a:lnTo>
                  <a:lnTo>
                    <a:pt x="1368" y="9150"/>
                  </a:lnTo>
                  <a:lnTo>
                    <a:pt x="1368" y="9197"/>
                  </a:lnTo>
                  <a:lnTo>
                    <a:pt x="1510" y="9385"/>
                  </a:lnTo>
                  <a:lnTo>
                    <a:pt x="1651" y="9668"/>
                  </a:lnTo>
                  <a:lnTo>
                    <a:pt x="1698" y="9951"/>
                  </a:lnTo>
                  <a:lnTo>
                    <a:pt x="1651" y="10046"/>
                  </a:lnTo>
                  <a:lnTo>
                    <a:pt x="1604" y="10187"/>
                  </a:lnTo>
                  <a:lnTo>
                    <a:pt x="1510" y="10517"/>
                  </a:lnTo>
                  <a:lnTo>
                    <a:pt x="1510" y="10612"/>
                  </a:lnTo>
                  <a:lnTo>
                    <a:pt x="1557" y="10753"/>
                  </a:lnTo>
                  <a:lnTo>
                    <a:pt x="1604" y="10800"/>
                  </a:lnTo>
                  <a:lnTo>
                    <a:pt x="1651" y="10800"/>
                  </a:lnTo>
                  <a:lnTo>
                    <a:pt x="2406" y="11178"/>
                  </a:lnTo>
                  <a:lnTo>
                    <a:pt x="2453" y="11178"/>
                  </a:lnTo>
                  <a:lnTo>
                    <a:pt x="2594" y="11366"/>
                  </a:lnTo>
                  <a:lnTo>
                    <a:pt x="2689" y="11602"/>
                  </a:lnTo>
                  <a:lnTo>
                    <a:pt x="2736" y="11743"/>
                  </a:lnTo>
                  <a:lnTo>
                    <a:pt x="2736" y="11885"/>
                  </a:lnTo>
                  <a:lnTo>
                    <a:pt x="2689" y="12026"/>
                  </a:lnTo>
                  <a:lnTo>
                    <a:pt x="2641" y="12215"/>
                  </a:lnTo>
                  <a:lnTo>
                    <a:pt x="2264" y="12923"/>
                  </a:lnTo>
                  <a:lnTo>
                    <a:pt x="1981" y="13488"/>
                  </a:lnTo>
                  <a:lnTo>
                    <a:pt x="1698" y="14102"/>
                  </a:lnTo>
                  <a:lnTo>
                    <a:pt x="1557" y="14432"/>
                  </a:lnTo>
                  <a:lnTo>
                    <a:pt x="1415" y="14667"/>
                  </a:lnTo>
                  <a:lnTo>
                    <a:pt x="1132" y="14950"/>
                  </a:lnTo>
                  <a:lnTo>
                    <a:pt x="897" y="15233"/>
                  </a:lnTo>
                  <a:lnTo>
                    <a:pt x="519" y="15658"/>
                  </a:lnTo>
                  <a:lnTo>
                    <a:pt x="283" y="16035"/>
                  </a:lnTo>
                  <a:lnTo>
                    <a:pt x="283" y="16271"/>
                  </a:lnTo>
                  <a:lnTo>
                    <a:pt x="283" y="16460"/>
                  </a:lnTo>
                  <a:lnTo>
                    <a:pt x="566" y="16507"/>
                  </a:lnTo>
                  <a:lnTo>
                    <a:pt x="755" y="16554"/>
                  </a:lnTo>
                  <a:lnTo>
                    <a:pt x="849" y="16601"/>
                  </a:lnTo>
                  <a:lnTo>
                    <a:pt x="944" y="16743"/>
                  </a:lnTo>
                  <a:lnTo>
                    <a:pt x="991" y="17120"/>
                  </a:lnTo>
                  <a:lnTo>
                    <a:pt x="991" y="17356"/>
                  </a:lnTo>
                  <a:lnTo>
                    <a:pt x="991" y="17544"/>
                  </a:lnTo>
                  <a:lnTo>
                    <a:pt x="991" y="17733"/>
                  </a:lnTo>
                  <a:lnTo>
                    <a:pt x="991" y="17780"/>
                  </a:lnTo>
                  <a:lnTo>
                    <a:pt x="944" y="18016"/>
                  </a:lnTo>
                  <a:lnTo>
                    <a:pt x="897" y="18205"/>
                  </a:lnTo>
                  <a:lnTo>
                    <a:pt x="708" y="18535"/>
                  </a:lnTo>
                  <a:lnTo>
                    <a:pt x="566" y="18771"/>
                  </a:lnTo>
                  <a:lnTo>
                    <a:pt x="425" y="19384"/>
                  </a:lnTo>
                  <a:lnTo>
                    <a:pt x="378" y="20327"/>
                  </a:lnTo>
                  <a:lnTo>
                    <a:pt x="48" y="24430"/>
                  </a:lnTo>
                  <a:lnTo>
                    <a:pt x="0" y="24807"/>
                  </a:lnTo>
                  <a:lnTo>
                    <a:pt x="8961" y="25467"/>
                  </a:lnTo>
                  <a:lnTo>
                    <a:pt x="15705" y="25892"/>
                  </a:lnTo>
                  <a:lnTo>
                    <a:pt x="15799" y="22496"/>
                  </a:lnTo>
                  <a:lnTo>
                    <a:pt x="15941" y="17073"/>
                  </a:lnTo>
                  <a:lnTo>
                    <a:pt x="15752" y="16790"/>
                  </a:lnTo>
                  <a:lnTo>
                    <a:pt x="15658" y="16695"/>
                  </a:lnTo>
                  <a:lnTo>
                    <a:pt x="15611" y="16648"/>
                  </a:lnTo>
                  <a:lnTo>
                    <a:pt x="15422" y="16412"/>
                  </a:lnTo>
                  <a:lnTo>
                    <a:pt x="15375" y="16507"/>
                  </a:lnTo>
                  <a:lnTo>
                    <a:pt x="15375" y="16601"/>
                  </a:lnTo>
                  <a:lnTo>
                    <a:pt x="15281" y="16743"/>
                  </a:lnTo>
                  <a:lnTo>
                    <a:pt x="15139" y="16790"/>
                  </a:lnTo>
                  <a:lnTo>
                    <a:pt x="14998" y="16837"/>
                  </a:lnTo>
                  <a:lnTo>
                    <a:pt x="14337" y="16931"/>
                  </a:lnTo>
                  <a:lnTo>
                    <a:pt x="14149" y="16931"/>
                  </a:lnTo>
                  <a:lnTo>
                    <a:pt x="13960" y="16884"/>
                  </a:lnTo>
                  <a:lnTo>
                    <a:pt x="13866" y="16884"/>
                  </a:lnTo>
                  <a:lnTo>
                    <a:pt x="13394" y="16931"/>
                  </a:lnTo>
                  <a:lnTo>
                    <a:pt x="13253" y="16931"/>
                  </a:lnTo>
                  <a:lnTo>
                    <a:pt x="13064" y="16884"/>
                  </a:lnTo>
                  <a:lnTo>
                    <a:pt x="13017" y="16884"/>
                  </a:lnTo>
                  <a:lnTo>
                    <a:pt x="12687" y="17120"/>
                  </a:lnTo>
                  <a:lnTo>
                    <a:pt x="12593" y="17167"/>
                  </a:lnTo>
                  <a:lnTo>
                    <a:pt x="12451" y="17167"/>
                  </a:lnTo>
                  <a:lnTo>
                    <a:pt x="12168" y="17120"/>
                  </a:lnTo>
                  <a:lnTo>
                    <a:pt x="12027" y="17073"/>
                  </a:lnTo>
                  <a:lnTo>
                    <a:pt x="11932" y="16978"/>
                  </a:lnTo>
                  <a:lnTo>
                    <a:pt x="11744" y="17214"/>
                  </a:lnTo>
                  <a:lnTo>
                    <a:pt x="11649" y="17309"/>
                  </a:lnTo>
                  <a:lnTo>
                    <a:pt x="11508" y="17356"/>
                  </a:lnTo>
                  <a:lnTo>
                    <a:pt x="11225" y="17356"/>
                  </a:lnTo>
                  <a:lnTo>
                    <a:pt x="11083" y="17309"/>
                  </a:lnTo>
                  <a:lnTo>
                    <a:pt x="11036" y="17214"/>
                  </a:lnTo>
                  <a:lnTo>
                    <a:pt x="10895" y="17167"/>
                  </a:lnTo>
                  <a:lnTo>
                    <a:pt x="10800" y="17120"/>
                  </a:lnTo>
                  <a:lnTo>
                    <a:pt x="10706" y="16978"/>
                  </a:lnTo>
                  <a:lnTo>
                    <a:pt x="10659" y="16884"/>
                  </a:lnTo>
                  <a:lnTo>
                    <a:pt x="10612" y="16743"/>
                  </a:lnTo>
                  <a:lnTo>
                    <a:pt x="10612" y="16460"/>
                  </a:lnTo>
                  <a:lnTo>
                    <a:pt x="10659" y="16177"/>
                  </a:lnTo>
                  <a:lnTo>
                    <a:pt x="10612" y="16035"/>
                  </a:lnTo>
                  <a:lnTo>
                    <a:pt x="10612" y="15988"/>
                  </a:lnTo>
                  <a:lnTo>
                    <a:pt x="10565" y="15941"/>
                  </a:lnTo>
                  <a:lnTo>
                    <a:pt x="10565" y="15894"/>
                  </a:lnTo>
                  <a:lnTo>
                    <a:pt x="10470" y="15799"/>
                  </a:lnTo>
                  <a:lnTo>
                    <a:pt x="10046" y="15516"/>
                  </a:lnTo>
                  <a:lnTo>
                    <a:pt x="9951" y="15469"/>
                  </a:lnTo>
                  <a:lnTo>
                    <a:pt x="9857" y="15281"/>
                  </a:lnTo>
                  <a:lnTo>
                    <a:pt x="9716" y="15045"/>
                  </a:lnTo>
                  <a:lnTo>
                    <a:pt x="9716" y="14950"/>
                  </a:lnTo>
                  <a:lnTo>
                    <a:pt x="9669" y="14809"/>
                  </a:lnTo>
                  <a:lnTo>
                    <a:pt x="9716" y="14667"/>
                  </a:lnTo>
                  <a:lnTo>
                    <a:pt x="9810" y="14573"/>
                  </a:lnTo>
                  <a:lnTo>
                    <a:pt x="9763" y="14479"/>
                  </a:lnTo>
                  <a:lnTo>
                    <a:pt x="9669" y="14243"/>
                  </a:lnTo>
                  <a:lnTo>
                    <a:pt x="9527" y="14149"/>
                  </a:lnTo>
                  <a:lnTo>
                    <a:pt x="9386" y="14007"/>
                  </a:lnTo>
                  <a:lnTo>
                    <a:pt x="9244" y="13866"/>
                  </a:lnTo>
                  <a:lnTo>
                    <a:pt x="9008" y="13583"/>
                  </a:lnTo>
                  <a:lnTo>
                    <a:pt x="8914" y="13394"/>
                  </a:lnTo>
                  <a:lnTo>
                    <a:pt x="8867" y="13205"/>
                  </a:lnTo>
                  <a:lnTo>
                    <a:pt x="8867" y="13017"/>
                  </a:lnTo>
                  <a:lnTo>
                    <a:pt x="8914" y="12875"/>
                  </a:lnTo>
                  <a:lnTo>
                    <a:pt x="9008" y="12640"/>
                  </a:lnTo>
                  <a:lnTo>
                    <a:pt x="8914" y="12451"/>
                  </a:lnTo>
                  <a:lnTo>
                    <a:pt x="8820" y="12592"/>
                  </a:lnTo>
                  <a:lnTo>
                    <a:pt x="8631" y="12687"/>
                  </a:lnTo>
                  <a:lnTo>
                    <a:pt x="8159" y="12970"/>
                  </a:lnTo>
                  <a:lnTo>
                    <a:pt x="7924" y="13064"/>
                  </a:lnTo>
                  <a:lnTo>
                    <a:pt x="7688" y="13064"/>
                  </a:lnTo>
                  <a:lnTo>
                    <a:pt x="7452" y="13017"/>
                  </a:lnTo>
                  <a:lnTo>
                    <a:pt x="7358" y="12970"/>
                  </a:lnTo>
                  <a:lnTo>
                    <a:pt x="7263" y="12828"/>
                  </a:lnTo>
                  <a:lnTo>
                    <a:pt x="7169" y="12687"/>
                  </a:lnTo>
                  <a:lnTo>
                    <a:pt x="7169" y="12498"/>
                  </a:lnTo>
                  <a:lnTo>
                    <a:pt x="7075" y="12026"/>
                  </a:lnTo>
                  <a:lnTo>
                    <a:pt x="7027" y="11838"/>
                  </a:lnTo>
                  <a:lnTo>
                    <a:pt x="7027" y="11791"/>
                  </a:lnTo>
                  <a:lnTo>
                    <a:pt x="6980" y="11602"/>
                  </a:lnTo>
                  <a:lnTo>
                    <a:pt x="7027" y="11413"/>
                  </a:lnTo>
                  <a:lnTo>
                    <a:pt x="7075" y="11319"/>
                  </a:lnTo>
                  <a:lnTo>
                    <a:pt x="7263" y="11225"/>
                  </a:lnTo>
                  <a:lnTo>
                    <a:pt x="7358" y="11178"/>
                  </a:lnTo>
                  <a:lnTo>
                    <a:pt x="7452" y="11083"/>
                  </a:lnTo>
                  <a:lnTo>
                    <a:pt x="7499" y="10989"/>
                  </a:lnTo>
                  <a:lnTo>
                    <a:pt x="7499" y="10942"/>
                  </a:lnTo>
                  <a:lnTo>
                    <a:pt x="7499" y="10847"/>
                  </a:lnTo>
                  <a:lnTo>
                    <a:pt x="7452" y="10470"/>
                  </a:lnTo>
                  <a:lnTo>
                    <a:pt x="7546" y="9951"/>
                  </a:lnTo>
                  <a:lnTo>
                    <a:pt x="7641" y="9527"/>
                  </a:lnTo>
                  <a:lnTo>
                    <a:pt x="7829" y="8867"/>
                  </a:lnTo>
                  <a:lnTo>
                    <a:pt x="7829" y="8819"/>
                  </a:lnTo>
                  <a:lnTo>
                    <a:pt x="7735" y="8772"/>
                  </a:lnTo>
                  <a:lnTo>
                    <a:pt x="7546" y="8725"/>
                  </a:lnTo>
                  <a:lnTo>
                    <a:pt x="7169" y="8678"/>
                  </a:lnTo>
                  <a:lnTo>
                    <a:pt x="6839" y="8584"/>
                  </a:lnTo>
                  <a:lnTo>
                    <a:pt x="6650" y="8489"/>
                  </a:lnTo>
                  <a:lnTo>
                    <a:pt x="6556" y="8301"/>
                  </a:lnTo>
                  <a:lnTo>
                    <a:pt x="6509" y="8112"/>
                  </a:lnTo>
                  <a:lnTo>
                    <a:pt x="6367" y="7829"/>
                  </a:lnTo>
                  <a:lnTo>
                    <a:pt x="6226" y="7452"/>
                  </a:lnTo>
                  <a:lnTo>
                    <a:pt x="5990" y="6980"/>
                  </a:lnTo>
                  <a:lnTo>
                    <a:pt x="5848" y="6744"/>
                  </a:lnTo>
                  <a:lnTo>
                    <a:pt x="5660" y="6556"/>
                  </a:lnTo>
                  <a:lnTo>
                    <a:pt x="5141" y="6131"/>
                  </a:lnTo>
                  <a:lnTo>
                    <a:pt x="4764" y="5848"/>
                  </a:lnTo>
                  <a:lnTo>
                    <a:pt x="4669" y="5707"/>
                  </a:lnTo>
                  <a:lnTo>
                    <a:pt x="4575" y="5613"/>
                  </a:lnTo>
                  <a:lnTo>
                    <a:pt x="4575" y="5471"/>
                  </a:lnTo>
                  <a:lnTo>
                    <a:pt x="4622" y="5330"/>
                  </a:lnTo>
                  <a:lnTo>
                    <a:pt x="4622" y="5235"/>
                  </a:lnTo>
                  <a:lnTo>
                    <a:pt x="4622" y="4764"/>
                  </a:lnTo>
                  <a:lnTo>
                    <a:pt x="4575" y="4433"/>
                  </a:lnTo>
                  <a:lnTo>
                    <a:pt x="4434" y="4245"/>
                  </a:lnTo>
                  <a:lnTo>
                    <a:pt x="4245" y="3868"/>
                  </a:lnTo>
                  <a:lnTo>
                    <a:pt x="4056" y="3443"/>
                  </a:lnTo>
                  <a:lnTo>
                    <a:pt x="4009" y="3207"/>
                  </a:lnTo>
                  <a:lnTo>
                    <a:pt x="4009" y="3019"/>
                  </a:lnTo>
                  <a:lnTo>
                    <a:pt x="4009" y="2877"/>
                  </a:lnTo>
                  <a:lnTo>
                    <a:pt x="4056" y="2075"/>
                  </a:lnTo>
                  <a:lnTo>
                    <a:pt x="4198" y="189"/>
                  </a:lnTo>
                  <a:lnTo>
                    <a:pt x="3726" y="142"/>
                  </a:lnTo>
                  <a:lnTo>
                    <a:pt x="3632" y="142"/>
                  </a:lnTo>
                  <a:lnTo>
                    <a:pt x="2972" y="95"/>
                  </a:lnTo>
                  <a:lnTo>
                    <a:pt x="240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3" name="Google Shape;2653;p47"/>
            <p:cNvSpPr/>
            <p:nvPr/>
          </p:nvSpPr>
          <p:spPr>
            <a:xfrm>
              <a:off x="864175" y="1848225"/>
              <a:ext cx="741650" cy="417425"/>
            </a:xfrm>
            <a:custGeom>
              <a:avLst/>
              <a:gdLst/>
              <a:ahLst/>
              <a:cxnLst/>
              <a:rect l="l" t="t" r="r" b="b"/>
              <a:pathLst>
                <a:path w="29666" h="16697" extrusionOk="0">
                  <a:moveTo>
                    <a:pt x="236" y="1"/>
                  </a:moveTo>
                  <a:lnTo>
                    <a:pt x="142" y="944"/>
                  </a:lnTo>
                  <a:lnTo>
                    <a:pt x="48" y="2029"/>
                  </a:lnTo>
                  <a:lnTo>
                    <a:pt x="1" y="2736"/>
                  </a:lnTo>
                  <a:lnTo>
                    <a:pt x="1" y="2783"/>
                  </a:lnTo>
                  <a:lnTo>
                    <a:pt x="95" y="3114"/>
                  </a:lnTo>
                  <a:lnTo>
                    <a:pt x="236" y="3491"/>
                  </a:lnTo>
                  <a:lnTo>
                    <a:pt x="378" y="3774"/>
                  </a:lnTo>
                  <a:lnTo>
                    <a:pt x="519" y="3963"/>
                  </a:lnTo>
                  <a:lnTo>
                    <a:pt x="567" y="4104"/>
                  </a:lnTo>
                  <a:lnTo>
                    <a:pt x="614" y="4245"/>
                  </a:lnTo>
                  <a:lnTo>
                    <a:pt x="661" y="4576"/>
                  </a:lnTo>
                  <a:lnTo>
                    <a:pt x="661" y="5094"/>
                  </a:lnTo>
                  <a:lnTo>
                    <a:pt x="614" y="5283"/>
                  </a:lnTo>
                  <a:lnTo>
                    <a:pt x="661" y="5330"/>
                  </a:lnTo>
                  <a:lnTo>
                    <a:pt x="991" y="5566"/>
                  </a:lnTo>
                  <a:lnTo>
                    <a:pt x="1510" y="5990"/>
                  </a:lnTo>
                  <a:lnTo>
                    <a:pt x="1793" y="6273"/>
                  </a:lnTo>
                  <a:lnTo>
                    <a:pt x="1981" y="6556"/>
                  </a:lnTo>
                  <a:lnTo>
                    <a:pt x="2123" y="6839"/>
                  </a:lnTo>
                  <a:lnTo>
                    <a:pt x="2217" y="7122"/>
                  </a:lnTo>
                  <a:lnTo>
                    <a:pt x="2359" y="7452"/>
                  </a:lnTo>
                  <a:lnTo>
                    <a:pt x="2500" y="7783"/>
                  </a:lnTo>
                  <a:lnTo>
                    <a:pt x="2594" y="7971"/>
                  </a:lnTo>
                  <a:lnTo>
                    <a:pt x="2642" y="8018"/>
                  </a:lnTo>
                  <a:lnTo>
                    <a:pt x="2783" y="8018"/>
                  </a:lnTo>
                  <a:lnTo>
                    <a:pt x="3066" y="8066"/>
                  </a:lnTo>
                  <a:lnTo>
                    <a:pt x="3349" y="8113"/>
                  </a:lnTo>
                  <a:lnTo>
                    <a:pt x="3585" y="8207"/>
                  </a:lnTo>
                  <a:lnTo>
                    <a:pt x="3774" y="8396"/>
                  </a:lnTo>
                  <a:lnTo>
                    <a:pt x="3821" y="8584"/>
                  </a:lnTo>
                  <a:lnTo>
                    <a:pt x="3821" y="8773"/>
                  </a:lnTo>
                  <a:lnTo>
                    <a:pt x="3679" y="9480"/>
                  </a:lnTo>
                  <a:lnTo>
                    <a:pt x="3538" y="9905"/>
                  </a:lnTo>
                  <a:lnTo>
                    <a:pt x="3491" y="10329"/>
                  </a:lnTo>
                  <a:lnTo>
                    <a:pt x="3491" y="10565"/>
                  </a:lnTo>
                  <a:lnTo>
                    <a:pt x="3538" y="10659"/>
                  </a:lnTo>
                  <a:lnTo>
                    <a:pt x="3538" y="10754"/>
                  </a:lnTo>
                  <a:lnTo>
                    <a:pt x="3538" y="10895"/>
                  </a:lnTo>
                  <a:lnTo>
                    <a:pt x="3491" y="11037"/>
                  </a:lnTo>
                  <a:lnTo>
                    <a:pt x="3396" y="11178"/>
                  </a:lnTo>
                  <a:lnTo>
                    <a:pt x="3208" y="11367"/>
                  </a:lnTo>
                  <a:lnTo>
                    <a:pt x="3066" y="11461"/>
                  </a:lnTo>
                  <a:lnTo>
                    <a:pt x="3066" y="11508"/>
                  </a:lnTo>
                  <a:lnTo>
                    <a:pt x="3113" y="11791"/>
                  </a:lnTo>
                  <a:lnTo>
                    <a:pt x="3160" y="12216"/>
                  </a:lnTo>
                  <a:lnTo>
                    <a:pt x="3208" y="12404"/>
                  </a:lnTo>
                  <a:lnTo>
                    <a:pt x="3396" y="12404"/>
                  </a:lnTo>
                  <a:lnTo>
                    <a:pt x="3679" y="12263"/>
                  </a:lnTo>
                  <a:lnTo>
                    <a:pt x="3962" y="12121"/>
                  </a:lnTo>
                  <a:lnTo>
                    <a:pt x="4056" y="12027"/>
                  </a:lnTo>
                  <a:lnTo>
                    <a:pt x="4104" y="11933"/>
                  </a:lnTo>
                  <a:lnTo>
                    <a:pt x="4151" y="11886"/>
                  </a:lnTo>
                  <a:lnTo>
                    <a:pt x="4292" y="11744"/>
                  </a:lnTo>
                  <a:lnTo>
                    <a:pt x="4387" y="11650"/>
                  </a:lnTo>
                  <a:lnTo>
                    <a:pt x="4575" y="11650"/>
                  </a:lnTo>
                  <a:lnTo>
                    <a:pt x="4670" y="11697"/>
                  </a:lnTo>
                  <a:lnTo>
                    <a:pt x="4764" y="11791"/>
                  </a:lnTo>
                  <a:lnTo>
                    <a:pt x="4905" y="12027"/>
                  </a:lnTo>
                  <a:lnTo>
                    <a:pt x="5047" y="12357"/>
                  </a:lnTo>
                  <a:lnTo>
                    <a:pt x="5094" y="12499"/>
                  </a:lnTo>
                  <a:lnTo>
                    <a:pt x="5047" y="12593"/>
                  </a:lnTo>
                  <a:lnTo>
                    <a:pt x="4953" y="12735"/>
                  </a:lnTo>
                  <a:lnTo>
                    <a:pt x="4905" y="12923"/>
                  </a:lnTo>
                  <a:lnTo>
                    <a:pt x="4953" y="13065"/>
                  </a:lnTo>
                  <a:lnTo>
                    <a:pt x="5000" y="13159"/>
                  </a:lnTo>
                  <a:lnTo>
                    <a:pt x="5188" y="13395"/>
                  </a:lnTo>
                  <a:lnTo>
                    <a:pt x="5377" y="13583"/>
                  </a:lnTo>
                  <a:lnTo>
                    <a:pt x="5566" y="13772"/>
                  </a:lnTo>
                  <a:lnTo>
                    <a:pt x="5660" y="13866"/>
                  </a:lnTo>
                  <a:lnTo>
                    <a:pt x="5707" y="14008"/>
                  </a:lnTo>
                  <a:lnTo>
                    <a:pt x="5754" y="14102"/>
                  </a:lnTo>
                  <a:lnTo>
                    <a:pt x="5801" y="14197"/>
                  </a:lnTo>
                  <a:lnTo>
                    <a:pt x="5849" y="14338"/>
                  </a:lnTo>
                  <a:lnTo>
                    <a:pt x="5801" y="14527"/>
                  </a:lnTo>
                  <a:lnTo>
                    <a:pt x="5707" y="14715"/>
                  </a:lnTo>
                  <a:lnTo>
                    <a:pt x="5849" y="14951"/>
                  </a:lnTo>
                  <a:lnTo>
                    <a:pt x="6320" y="15234"/>
                  </a:lnTo>
                  <a:lnTo>
                    <a:pt x="6415" y="15281"/>
                  </a:lnTo>
                  <a:lnTo>
                    <a:pt x="6556" y="15517"/>
                  </a:lnTo>
                  <a:lnTo>
                    <a:pt x="6650" y="15706"/>
                  </a:lnTo>
                  <a:lnTo>
                    <a:pt x="6698" y="15941"/>
                  </a:lnTo>
                  <a:lnTo>
                    <a:pt x="6698" y="15989"/>
                  </a:lnTo>
                  <a:lnTo>
                    <a:pt x="6650" y="16319"/>
                  </a:lnTo>
                  <a:lnTo>
                    <a:pt x="6650" y="16555"/>
                  </a:lnTo>
                  <a:lnTo>
                    <a:pt x="6886" y="16696"/>
                  </a:lnTo>
                  <a:lnTo>
                    <a:pt x="6933" y="16696"/>
                  </a:lnTo>
                  <a:lnTo>
                    <a:pt x="7075" y="16649"/>
                  </a:lnTo>
                  <a:lnTo>
                    <a:pt x="7122" y="16507"/>
                  </a:lnTo>
                  <a:lnTo>
                    <a:pt x="7169" y="16460"/>
                  </a:lnTo>
                  <a:lnTo>
                    <a:pt x="7263" y="16366"/>
                  </a:lnTo>
                  <a:lnTo>
                    <a:pt x="7499" y="16319"/>
                  </a:lnTo>
                  <a:lnTo>
                    <a:pt x="7641" y="16319"/>
                  </a:lnTo>
                  <a:lnTo>
                    <a:pt x="7688" y="16366"/>
                  </a:lnTo>
                  <a:lnTo>
                    <a:pt x="7782" y="16413"/>
                  </a:lnTo>
                  <a:lnTo>
                    <a:pt x="7829" y="16460"/>
                  </a:lnTo>
                  <a:lnTo>
                    <a:pt x="8018" y="16507"/>
                  </a:lnTo>
                  <a:lnTo>
                    <a:pt x="8065" y="16507"/>
                  </a:lnTo>
                  <a:lnTo>
                    <a:pt x="8301" y="16366"/>
                  </a:lnTo>
                  <a:lnTo>
                    <a:pt x="8490" y="16177"/>
                  </a:lnTo>
                  <a:lnTo>
                    <a:pt x="8631" y="16130"/>
                  </a:lnTo>
                  <a:lnTo>
                    <a:pt x="8725" y="16130"/>
                  </a:lnTo>
                  <a:lnTo>
                    <a:pt x="8820" y="16177"/>
                  </a:lnTo>
                  <a:lnTo>
                    <a:pt x="8867" y="16272"/>
                  </a:lnTo>
                  <a:lnTo>
                    <a:pt x="8914" y="16319"/>
                  </a:lnTo>
                  <a:lnTo>
                    <a:pt x="9386" y="16224"/>
                  </a:lnTo>
                  <a:lnTo>
                    <a:pt x="9574" y="16177"/>
                  </a:lnTo>
                  <a:lnTo>
                    <a:pt x="9716" y="16177"/>
                  </a:lnTo>
                  <a:lnTo>
                    <a:pt x="9810" y="16224"/>
                  </a:lnTo>
                  <a:lnTo>
                    <a:pt x="9857" y="16272"/>
                  </a:lnTo>
                  <a:lnTo>
                    <a:pt x="10518" y="16224"/>
                  </a:lnTo>
                  <a:lnTo>
                    <a:pt x="10470" y="15894"/>
                  </a:lnTo>
                  <a:lnTo>
                    <a:pt x="10470" y="15800"/>
                  </a:lnTo>
                  <a:lnTo>
                    <a:pt x="10518" y="15706"/>
                  </a:lnTo>
                  <a:lnTo>
                    <a:pt x="10565" y="15659"/>
                  </a:lnTo>
                  <a:lnTo>
                    <a:pt x="10659" y="15611"/>
                  </a:lnTo>
                  <a:lnTo>
                    <a:pt x="11084" y="15611"/>
                  </a:lnTo>
                  <a:lnTo>
                    <a:pt x="11178" y="15706"/>
                  </a:lnTo>
                  <a:lnTo>
                    <a:pt x="11366" y="15989"/>
                  </a:lnTo>
                  <a:lnTo>
                    <a:pt x="11508" y="16083"/>
                  </a:lnTo>
                  <a:lnTo>
                    <a:pt x="11555" y="16130"/>
                  </a:lnTo>
                  <a:lnTo>
                    <a:pt x="11555" y="14904"/>
                  </a:lnTo>
                  <a:lnTo>
                    <a:pt x="11602" y="14810"/>
                  </a:lnTo>
                  <a:lnTo>
                    <a:pt x="11649" y="14715"/>
                  </a:lnTo>
                  <a:lnTo>
                    <a:pt x="11697" y="14668"/>
                  </a:lnTo>
                  <a:lnTo>
                    <a:pt x="11791" y="14668"/>
                  </a:lnTo>
                  <a:lnTo>
                    <a:pt x="29665" y="14385"/>
                  </a:lnTo>
                  <a:lnTo>
                    <a:pt x="29571" y="13678"/>
                  </a:lnTo>
                  <a:lnTo>
                    <a:pt x="29571" y="13348"/>
                  </a:lnTo>
                  <a:lnTo>
                    <a:pt x="29476" y="11320"/>
                  </a:lnTo>
                  <a:lnTo>
                    <a:pt x="29429" y="9622"/>
                  </a:lnTo>
                  <a:lnTo>
                    <a:pt x="29288" y="5425"/>
                  </a:lnTo>
                  <a:lnTo>
                    <a:pt x="29146" y="425"/>
                  </a:lnTo>
                  <a:lnTo>
                    <a:pt x="22497" y="567"/>
                  </a:lnTo>
                  <a:lnTo>
                    <a:pt x="15611" y="567"/>
                  </a:lnTo>
                  <a:lnTo>
                    <a:pt x="14432" y="520"/>
                  </a:lnTo>
                  <a:lnTo>
                    <a:pt x="9433" y="284"/>
                  </a:lnTo>
                  <a:lnTo>
                    <a:pt x="5471" y="142"/>
                  </a:lnTo>
                  <a:lnTo>
                    <a:pt x="3679" y="48"/>
                  </a:lnTo>
                  <a:lnTo>
                    <a:pt x="151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4" name="Google Shape;2654;p47"/>
            <p:cNvSpPr/>
            <p:nvPr/>
          </p:nvSpPr>
          <p:spPr>
            <a:xfrm>
              <a:off x="1604600" y="1827025"/>
              <a:ext cx="472825" cy="297125"/>
            </a:xfrm>
            <a:custGeom>
              <a:avLst/>
              <a:gdLst/>
              <a:ahLst/>
              <a:cxnLst/>
              <a:rect l="l" t="t" r="r" b="b"/>
              <a:pathLst>
                <a:path w="18913" h="11885" extrusionOk="0">
                  <a:moveTo>
                    <a:pt x="16083" y="0"/>
                  </a:moveTo>
                  <a:lnTo>
                    <a:pt x="8914" y="896"/>
                  </a:lnTo>
                  <a:lnTo>
                    <a:pt x="8773" y="896"/>
                  </a:lnTo>
                  <a:lnTo>
                    <a:pt x="4057" y="990"/>
                  </a:lnTo>
                  <a:lnTo>
                    <a:pt x="3585" y="1038"/>
                  </a:lnTo>
                  <a:lnTo>
                    <a:pt x="3538" y="1038"/>
                  </a:lnTo>
                  <a:lnTo>
                    <a:pt x="1746" y="1179"/>
                  </a:lnTo>
                  <a:lnTo>
                    <a:pt x="897" y="1226"/>
                  </a:lnTo>
                  <a:lnTo>
                    <a:pt x="1" y="1273"/>
                  </a:lnTo>
                  <a:lnTo>
                    <a:pt x="95" y="4716"/>
                  </a:lnTo>
                  <a:lnTo>
                    <a:pt x="284" y="10423"/>
                  </a:lnTo>
                  <a:lnTo>
                    <a:pt x="331" y="11885"/>
                  </a:lnTo>
                  <a:lnTo>
                    <a:pt x="3774" y="11460"/>
                  </a:lnTo>
                  <a:lnTo>
                    <a:pt x="18865" y="10376"/>
                  </a:lnTo>
                  <a:lnTo>
                    <a:pt x="18913" y="10093"/>
                  </a:lnTo>
                  <a:lnTo>
                    <a:pt x="18865" y="9810"/>
                  </a:lnTo>
                  <a:lnTo>
                    <a:pt x="18818" y="9338"/>
                  </a:lnTo>
                  <a:lnTo>
                    <a:pt x="18771" y="9244"/>
                  </a:lnTo>
                  <a:lnTo>
                    <a:pt x="18630" y="9102"/>
                  </a:lnTo>
                  <a:lnTo>
                    <a:pt x="18299" y="8819"/>
                  </a:lnTo>
                  <a:lnTo>
                    <a:pt x="18158" y="8583"/>
                  </a:lnTo>
                  <a:lnTo>
                    <a:pt x="18016" y="8348"/>
                  </a:lnTo>
                  <a:lnTo>
                    <a:pt x="17875" y="8017"/>
                  </a:lnTo>
                  <a:lnTo>
                    <a:pt x="17828" y="7687"/>
                  </a:lnTo>
                  <a:lnTo>
                    <a:pt x="17781" y="7404"/>
                  </a:lnTo>
                  <a:lnTo>
                    <a:pt x="17828" y="7074"/>
                  </a:lnTo>
                  <a:lnTo>
                    <a:pt x="17781" y="6461"/>
                  </a:lnTo>
                  <a:lnTo>
                    <a:pt x="17734" y="6414"/>
                  </a:lnTo>
                  <a:lnTo>
                    <a:pt x="17686" y="5990"/>
                  </a:lnTo>
                  <a:lnTo>
                    <a:pt x="17545" y="4763"/>
                  </a:lnTo>
                  <a:lnTo>
                    <a:pt x="17498" y="4575"/>
                  </a:lnTo>
                  <a:lnTo>
                    <a:pt x="17403" y="4386"/>
                  </a:lnTo>
                  <a:lnTo>
                    <a:pt x="17120" y="4056"/>
                  </a:lnTo>
                  <a:lnTo>
                    <a:pt x="17026" y="3914"/>
                  </a:lnTo>
                  <a:lnTo>
                    <a:pt x="16790" y="3490"/>
                  </a:lnTo>
                  <a:lnTo>
                    <a:pt x="16602" y="2971"/>
                  </a:lnTo>
                  <a:lnTo>
                    <a:pt x="16319" y="2169"/>
                  </a:lnTo>
                  <a:lnTo>
                    <a:pt x="16272" y="1934"/>
                  </a:lnTo>
                  <a:lnTo>
                    <a:pt x="16224" y="1745"/>
                  </a:lnTo>
                  <a:lnTo>
                    <a:pt x="16272" y="1415"/>
                  </a:lnTo>
                  <a:lnTo>
                    <a:pt x="16319" y="1179"/>
                  </a:lnTo>
                  <a:lnTo>
                    <a:pt x="16272" y="707"/>
                  </a:lnTo>
                  <a:lnTo>
                    <a:pt x="16177" y="283"/>
                  </a:lnTo>
                  <a:lnTo>
                    <a:pt x="16177" y="189"/>
                  </a:lnTo>
                  <a:lnTo>
                    <a:pt x="16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5" name="Google Shape;2655;p47"/>
            <p:cNvSpPr/>
            <p:nvPr/>
          </p:nvSpPr>
          <p:spPr>
            <a:xfrm>
              <a:off x="1611675" y="215832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6" name="Google Shape;2656;p47"/>
            <p:cNvSpPr/>
            <p:nvPr/>
          </p:nvSpPr>
          <p:spPr>
            <a:xfrm>
              <a:off x="2111600" y="239530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7" name="Google Shape;2657;p47"/>
            <p:cNvSpPr/>
            <p:nvPr/>
          </p:nvSpPr>
          <p:spPr>
            <a:xfrm>
              <a:off x="1612875" y="2098200"/>
              <a:ext cx="505825" cy="297125"/>
            </a:xfrm>
            <a:custGeom>
              <a:avLst/>
              <a:gdLst/>
              <a:ahLst/>
              <a:cxnLst/>
              <a:rect l="l" t="t" r="r" b="b"/>
              <a:pathLst>
                <a:path w="20233" h="11885" extrusionOk="0">
                  <a:moveTo>
                    <a:pt x="18440" y="0"/>
                  </a:moveTo>
                  <a:lnTo>
                    <a:pt x="3490" y="1085"/>
                  </a:lnTo>
                  <a:lnTo>
                    <a:pt x="0" y="1509"/>
                  </a:lnTo>
                  <a:lnTo>
                    <a:pt x="47" y="2453"/>
                  </a:lnTo>
                  <a:lnTo>
                    <a:pt x="94" y="3301"/>
                  </a:lnTo>
                  <a:lnTo>
                    <a:pt x="189" y="4622"/>
                  </a:lnTo>
                  <a:lnTo>
                    <a:pt x="472" y="11743"/>
                  </a:lnTo>
                  <a:lnTo>
                    <a:pt x="14809" y="10659"/>
                  </a:lnTo>
                  <a:lnTo>
                    <a:pt x="14903" y="10659"/>
                  </a:lnTo>
                  <a:lnTo>
                    <a:pt x="14997" y="10706"/>
                  </a:lnTo>
                  <a:lnTo>
                    <a:pt x="15469" y="11177"/>
                  </a:lnTo>
                  <a:lnTo>
                    <a:pt x="15516" y="11177"/>
                  </a:lnTo>
                  <a:lnTo>
                    <a:pt x="15610" y="11130"/>
                  </a:lnTo>
                  <a:lnTo>
                    <a:pt x="15658" y="11083"/>
                  </a:lnTo>
                  <a:lnTo>
                    <a:pt x="15799" y="11036"/>
                  </a:lnTo>
                  <a:lnTo>
                    <a:pt x="15988" y="11036"/>
                  </a:lnTo>
                  <a:lnTo>
                    <a:pt x="16318" y="10989"/>
                  </a:lnTo>
                  <a:lnTo>
                    <a:pt x="16459" y="10989"/>
                  </a:lnTo>
                  <a:lnTo>
                    <a:pt x="16554" y="11036"/>
                  </a:lnTo>
                  <a:lnTo>
                    <a:pt x="16978" y="11413"/>
                  </a:lnTo>
                  <a:lnTo>
                    <a:pt x="17261" y="11602"/>
                  </a:lnTo>
                  <a:lnTo>
                    <a:pt x="17544" y="11413"/>
                  </a:lnTo>
                  <a:lnTo>
                    <a:pt x="17780" y="11319"/>
                  </a:lnTo>
                  <a:lnTo>
                    <a:pt x="17968" y="11225"/>
                  </a:lnTo>
                  <a:lnTo>
                    <a:pt x="18110" y="11177"/>
                  </a:lnTo>
                  <a:lnTo>
                    <a:pt x="18204" y="11177"/>
                  </a:lnTo>
                  <a:lnTo>
                    <a:pt x="18251" y="11225"/>
                  </a:lnTo>
                  <a:lnTo>
                    <a:pt x="18346" y="11225"/>
                  </a:lnTo>
                  <a:lnTo>
                    <a:pt x="18440" y="11272"/>
                  </a:lnTo>
                  <a:lnTo>
                    <a:pt x="18534" y="11272"/>
                  </a:lnTo>
                  <a:lnTo>
                    <a:pt x="18629" y="11319"/>
                  </a:lnTo>
                  <a:lnTo>
                    <a:pt x="18676" y="11319"/>
                  </a:lnTo>
                  <a:lnTo>
                    <a:pt x="18817" y="11366"/>
                  </a:lnTo>
                  <a:lnTo>
                    <a:pt x="18865" y="11366"/>
                  </a:lnTo>
                  <a:lnTo>
                    <a:pt x="19006" y="11413"/>
                  </a:lnTo>
                  <a:lnTo>
                    <a:pt x="19996" y="11790"/>
                  </a:lnTo>
                  <a:lnTo>
                    <a:pt x="20232" y="11885"/>
                  </a:lnTo>
                  <a:lnTo>
                    <a:pt x="20232" y="11885"/>
                  </a:lnTo>
                  <a:lnTo>
                    <a:pt x="20044" y="11649"/>
                  </a:lnTo>
                  <a:lnTo>
                    <a:pt x="19949" y="11460"/>
                  </a:lnTo>
                  <a:lnTo>
                    <a:pt x="19949" y="11036"/>
                  </a:lnTo>
                  <a:lnTo>
                    <a:pt x="19949" y="10942"/>
                  </a:lnTo>
                  <a:lnTo>
                    <a:pt x="20091" y="10659"/>
                  </a:lnTo>
                  <a:lnTo>
                    <a:pt x="20091" y="10611"/>
                  </a:lnTo>
                  <a:lnTo>
                    <a:pt x="20044" y="10423"/>
                  </a:lnTo>
                  <a:lnTo>
                    <a:pt x="20091" y="10281"/>
                  </a:lnTo>
                  <a:lnTo>
                    <a:pt x="20138" y="10093"/>
                  </a:lnTo>
                  <a:lnTo>
                    <a:pt x="20091" y="9951"/>
                  </a:lnTo>
                  <a:lnTo>
                    <a:pt x="20044" y="9951"/>
                  </a:lnTo>
                  <a:lnTo>
                    <a:pt x="19996" y="9810"/>
                  </a:lnTo>
                  <a:lnTo>
                    <a:pt x="19949" y="9715"/>
                  </a:lnTo>
                  <a:lnTo>
                    <a:pt x="19949" y="9480"/>
                  </a:lnTo>
                  <a:lnTo>
                    <a:pt x="19902" y="9244"/>
                  </a:lnTo>
                  <a:lnTo>
                    <a:pt x="19902" y="9149"/>
                  </a:lnTo>
                  <a:lnTo>
                    <a:pt x="19808" y="9102"/>
                  </a:lnTo>
                  <a:lnTo>
                    <a:pt x="19713" y="9008"/>
                  </a:lnTo>
                  <a:lnTo>
                    <a:pt x="19619" y="8866"/>
                  </a:lnTo>
                  <a:lnTo>
                    <a:pt x="19619" y="8772"/>
                  </a:lnTo>
                  <a:lnTo>
                    <a:pt x="19619" y="8678"/>
                  </a:lnTo>
                  <a:lnTo>
                    <a:pt x="19666" y="8536"/>
                  </a:lnTo>
                  <a:lnTo>
                    <a:pt x="19808" y="8442"/>
                  </a:lnTo>
                  <a:lnTo>
                    <a:pt x="20044" y="8348"/>
                  </a:lnTo>
                  <a:lnTo>
                    <a:pt x="19242" y="2170"/>
                  </a:lnTo>
                  <a:lnTo>
                    <a:pt x="18629" y="1745"/>
                  </a:lnTo>
                  <a:lnTo>
                    <a:pt x="18299" y="1415"/>
                  </a:lnTo>
                  <a:lnTo>
                    <a:pt x="18204" y="1274"/>
                  </a:lnTo>
                  <a:lnTo>
                    <a:pt x="18157" y="1179"/>
                  </a:lnTo>
                  <a:lnTo>
                    <a:pt x="18157" y="1038"/>
                  </a:lnTo>
                  <a:lnTo>
                    <a:pt x="18204" y="802"/>
                  </a:lnTo>
                  <a:lnTo>
                    <a:pt x="18299" y="519"/>
                  </a:lnTo>
                  <a:lnTo>
                    <a:pt x="18440" y="189"/>
                  </a:lnTo>
                  <a:lnTo>
                    <a:pt x="184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8" name="Google Shape;2658;p47"/>
            <p:cNvSpPr/>
            <p:nvPr/>
          </p:nvSpPr>
          <p:spPr>
            <a:xfrm>
              <a:off x="1155400" y="2219625"/>
              <a:ext cx="463375" cy="357275"/>
            </a:xfrm>
            <a:custGeom>
              <a:avLst/>
              <a:gdLst/>
              <a:ahLst/>
              <a:cxnLst/>
              <a:rect l="l" t="t" r="r" b="b"/>
              <a:pathLst>
                <a:path w="18535" h="14291" extrusionOk="0">
                  <a:moveTo>
                    <a:pt x="18016" y="1"/>
                  </a:moveTo>
                  <a:lnTo>
                    <a:pt x="378" y="284"/>
                  </a:lnTo>
                  <a:lnTo>
                    <a:pt x="331" y="1934"/>
                  </a:lnTo>
                  <a:lnTo>
                    <a:pt x="331" y="1982"/>
                  </a:lnTo>
                  <a:lnTo>
                    <a:pt x="95" y="11084"/>
                  </a:lnTo>
                  <a:lnTo>
                    <a:pt x="95" y="11131"/>
                  </a:lnTo>
                  <a:lnTo>
                    <a:pt x="0" y="14291"/>
                  </a:lnTo>
                  <a:lnTo>
                    <a:pt x="18535" y="14243"/>
                  </a:lnTo>
                  <a:lnTo>
                    <a:pt x="18299" y="7122"/>
                  </a:lnTo>
                  <a:lnTo>
                    <a:pt x="1801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9" name="Google Shape;2659;p47"/>
            <p:cNvSpPr/>
            <p:nvPr/>
          </p:nvSpPr>
          <p:spPr>
            <a:xfrm>
              <a:off x="1280375" y="2953000"/>
              <a:ext cx="450425" cy="517600"/>
            </a:xfrm>
            <a:custGeom>
              <a:avLst/>
              <a:gdLst/>
              <a:ahLst/>
              <a:cxnLst/>
              <a:rect l="l" t="t" r="r" b="b"/>
              <a:pathLst>
                <a:path w="18017" h="20704" extrusionOk="0">
                  <a:moveTo>
                    <a:pt x="17309" y="0"/>
                  </a:moveTo>
                  <a:lnTo>
                    <a:pt x="236" y="330"/>
                  </a:lnTo>
                  <a:lnTo>
                    <a:pt x="1" y="20704"/>
                  </a:lnTo>
                  <a:lnTo>
                    <a:pt x="2264" y="20562"/>
                  </a:lnTo>
                  <a:lnTo>
                    <a:pt x="2123" y="19383"/>
                  </a:lnTo>
                  <a:lnTo>
                    <a:pt x="2170" y="19242"/>
                  </a:lnTo>
                  <a:lnTo>
                    <a:pt x="2264" y="19148"/>
                  </a:lnTo>
                  <a:lnTo>
                    <a:pt x="2594" y="19053"/>
                  </a:lnTo>
                  <a:lnTo>
                    <a:pt x="2877" y="18959"/>
                  </a:lnTo>
                  <a:lnTo>
                    <a:pt x="3160" y="18959"/>
                  </a:lnTo>
                  <a:lnTo>
                    <a:pt x="4245" y="19006"/>
                  </a:lnTo>
                  <a:lnTo>
                    <a:pt x="4622" y="19006"/>
                  </a:lnTo>
                  <a:lnTo>
                    <a:pt x="5660" y="18959"/>
                  </a:lnTo>
                  <a:lnTo>
                    <a:pt x="5990" y="19006"/>
                  </a:lnTo>
                  <a:lnTo>
                    <a:pt x="7075" y="18959"/>
                  </a:lnTo>
                  <a:lnTo>
                    <a:pt x="6980" y="18346"/>
                  </a:lnTo>
                  <a:lnTo>
                    <a:pt x="6980" y="18251"/>
                  </a:lnTo>
                  <a:lnTo>
                    <a:pt x="7028" y="18157"/>
                  </a:lnTo>
                  <a:lnTo>
                    <a:pt x="7122" y="18110"/>
                  </a:lnTo>
                  <a:lnTo>
                    <a:pt x="7216" y="18063"/>
                  </a:lnTo>
                  <a:lnTo>
                    <a:pt x="18016" y="17874"/>
                  </a:lnTo>
                  <a:lnTo>
                    <a:pt x="17356" y="1604"/>
                  </a:lnTo>
                  <a:lnTo>
                    <a:pt x="1730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0" name="Google Shape;2660;p47"/>
            <p:cNvSpPr/>
            <p:nvPr/>
          </p:nvSpPr>
          <p:spPr>
            <a:xfrm>
              <a:off x="700300" y="210172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1" name="Google Shape;2661;p47"/>
            <p:cNvSpPr/>
            <p:nvPr/>
          </p:nvSpPr>
          <p:spPr>
            <a:xfrm>
              <a:off x="262875" y="2033350"/>
              <a:ext cx="547100" cy="429175"/>
            </a:xfrm>
            <a:custGeom>
              <a:avLst/>
              <a:gdLst/>
              <a:ahLst/>
              <a:cxnLst/>
              <a:rect l="l" t="t" r="r" b="b"/>
              <a:pathLst>
                <a:path w="21884" h="17167" extrusionOk="0">
                  <a:moveTo>
                    <a:pt x="4151" y="0"/>
                  </a:moveTo>
                  <a:lnTo>
                    <a:pt x="3679" y="95"/>
                  </a:lnTo>
                  <a:lnTo>
                    <a:pt x="3443" y="189"/>
                  </a:lnTo>
                  <a:lnTo>
                    <a:pt x="3537" y="519"/>
                  </a:lnTo>
                  <a:lnTo>
                    <a:pt x="3537" y="755"/>
                  </a:lnTo>
                  <a:lnTo>
                    <a:pt x="3537" y="896"/>
                  </a:lnTo>
                  <a:lnTo>
                    <a:pt x="3537" y="944"/>
                  </a:lnTo>
                  <a:lnTo>
                    <a:pt x="3396" y="1745"/>
                  </a:lnTo>
                  <a:lnTo>
                    <a:pt x="3160" y="2877"/>
                  </a:lnTo>
                  <a:lnTo>
                    <a:pt x="3066" y="3254"/>
                  </a:lnTo>
                  <a:lnTo>
                    <a:pt x="3019" y="3490"/>
                  </a:lnTo>
                  <a:lnTo>
                    <a:pt x="2830" y="3915"/>
                  </a:lnTo>
                  <a:lnTo>
                    <a:pt x="2736" y="4292"/>
                  </a:lnTo>
                  <a:lnTo>
                    <a:pt x="2547" y="4669"/>
                  </a:lnTo>
                  <a:lnTo>
                    <a:pt x="2406" y="4952"/>
                  </a:lnTo>
                  <a:lnTo>
                    <a:pt x="2358" y="5235"/>
                  </a:lnTo>
                  <a:lnTo>
                    <a:pt x="2358" y="5660"/>
                  </a:lnTo>
                  <a:lnTo>
                    <a:pt x="2311" y="6084"/>
                  </a:lnTo>
                  <a:lnTo>
                    <a:pt x="2264" y="6509"/>
                  </a:lnTo>
                  <a:lnTo>
                    <a:pt x="2217" y="6744"/>
                  </a:lnTo>
                  <a:lnTo>
                    <a:pt x="2123" y="6980"/>
                  </a:lnTo>
                  <a:lnTo>
                    <a:pt x="2028" y="7216"/>
                  </a:lnTo>
                  <a:lnTo>
                    <a:pt x="1698" y="7923"/>
                  </a:lnTo>
                  <a:lnTo>
                    <a:pt x="1510" y="8254"/>
                  </a:lnTo>
                  <a:lnTo>
                    <a:pt x="1415" y="8536"/>
                  </a:lnTo>
                  <a:lnTo>
                    <a:pt x="1368" y="8867"/>
                  </a:lnTo>
                  <a:lnTo>
                    <a:pt x="1274" y="9338"/>
                  </a:lnTo>
                  <a:lnTo>
                    <a:pt x="1179" y="9574"/>
                  </a:lnTo>
                  <a:lnTo>
                    <a:pt x="1038" y="9763"/>
                  </a:lnTo>
                  <a:lnTo>
                    <a:pt x="661" y="10046"/>
                  </a:lnTo>
                  <a:lnTo>
                    <a:pt x="661" y="10234"/>
                  </a:lnTo>
                  <a:lnTo>
                    <a:pt x="661" y="10376"/>
                  </a:lnTo>
                  <a:lnTo>
                    <a:pt x="708" y="10470"/>
                  </a:lnTo>
                  <a:lnTo>
                    <a:pt x="708" y="10659"/>
                  </a:lnTo>
                  <a:lnTo>
                    <a:pt x="613" y="10847"/>
                  </a:lnTo>
                  <a:lnTo>
                    <a:pt x="472" y="11036"/>
                  </a:lnTo>
                  <a:lnTo>
                    <a:pt x="331" y="11225"/>
                  </a:lnTo>
                  <a:lnTo>
                    <a:pt x="236" y="11413"/>
                  </a:lnTo>
                  <a:lnTo>
                    <a:pt x="95" y="11555"/>
                  </a:lnTo>
                  <a:lnTo>
                    <a:pt x="0" y="11649"/>
                  </a:lnTo>
                  <a:lnTo>
                    <a:pt x="95" y="11979"/>
                  </a:lnTo>
                  <a:lnTo>
                    <a:pt x="189" y="12262"/>
                  </a:lnTo>
                  <a:lnTo>
                    <a:pt x="236" y="12309"/>
                  </a:lnTo>
                  <a:lnTo>
                    <a:pt x="378" y="12545"/>
                  </a:lnTo>
                  <a:lnTo>
                    <a:pt x="425" y="12640"/>
                  </a:lnTo>
                  <a:lnTo>
                    <a:pt x="425" y="12781"/>
                  </a:lnTo>
                  <a:lnTo>
                    <a:pt x="331" y="13064"/>
                  </a:lnTo>
                  <a:lnTo>
                    <a:pt x="189" y="13394"/>
                  </a:lnTo>
                  <a:lnTo>
                    <a:pt x="189" y="13583"/>
                  </a:lnTo>
                  <a:lnTo>
                    <a:pt x="142" y="13771"/>
                  </a:lnTo>
                  <a:lnTo>
                    <a:pt x="142" y="14337"/>
                  </a:lnTo>
                  <a:lnTo>
                    <a:pt x="142" y="14667"/>
                  </a:lnTo>
                  <a:lnTo>
                    <a:pt x="378" y="14809"/>
                  </a:lnTo>
                  <a:lnTo>
                    <a:pt x="472" y="14809"/>
                  </a:lnTo>
                  <a:lnTo>
                    <a:pt x="4999" y="15469"/>
                  </a:lnTo>
                  <a:lnTo>
                    <a:pt x="7499" y="15799"/>
                  </a:lnTo>
                  <a:lnTo>
                    <a:pt x="11413" y="16271"/>
                  </a:lnTo>
                  <a:lnTo>
                    <a:pt x="14526" y="16601"/>
                  </a:lnTo>
                  <a:lnTo>
                    <a:pt x="15516" y="16743"/>
                  </a:lnTo>
                  <a:lnTo>
                    <a:pt x="18959" y="17120"/>
                  </a:lnTo>
                  <a:lnTo>
                    <a:pt x="19148" y="17167"/>
                  </a:lnTo>
                  <a:lnTo>
                    <a:pt x="19525" y="12687"/>
                  </a:lnTo>
                  <a:lnTo>
                    <a:pt x="19572" y="11743"/>
                  </a:lnTo>
                  <a:lnTo>
                    <a:pt x="19714" y="11036"/>
                  </a:lnTo>
                  <a:lnTo>
                    <a:pt x="19808" y="10847"/>
                  </a:lnTo>
                  <a:lnTo>
                    <a:pt x="19950" y="10659"/>
                  </a:lnTo>
                  <a:lnTo>
                    <a:pt x="20091" y="10423"/>
                  </a:lnTo>
                  <a:lnTo>
                    <a:pt x="20138" y="10140"/>
                  </a:lnTo>
                  <a:lnTo>
                    <a:pt x="20138" y="9857"/>
                  </a:lnTo>
                  <a:lnTo>
                    <a:pt x="20138" y="9385"/>
                  </a:lnTo>
                  <a:lnTo>
                    <a:pt x="19714" y="9291"/>
                  </a:lnTo>
                  <a:lnTo>
                    <a:pt x="19619" y="9244"/>
                  </a:lnTo>
                  <a:lnTo>
                    <a:pt x="19478" y="9102"/>
                  </a:lnTo>
                  <a:lnTo>
                    <a:pt x="19431" y="8867"/>
                  </a:lnTo>
                  <a:lnTo>
                    <a:pt x="19431" y="8631"/>
                  </a:lnTo>
                  <a:lnTo>
                    <a:pt x="19478" y="8301"/>
                  </a:lnTo>
                  <a:lnTo>
                    <a:pt x="19572" y="8065"/>
                  </a:lnTo>
                  <a:lnTo>
                    <a:pt x="19761" y="7829"/>
                  </a:lnTo>
                  <a:lnTo>
                    <a:pt x="20185" y="7310"/>
                  </a:lnTo>
                  <a:lnTo>
                    <a:pt x="20421" y="7074"/>
                  </a:lnTo>
                  <a:lnTo>
                    <a:pt x="20657" y="6792"/>
                  </a:lnTo>
                  <a:lnTo>
                    <a:pt x="20751" y="6603"/>
                  </a:lnTo>
                  <a:lnTo>
                    <a:pt x="20893" y="6320"/>
                  </a:lnTo>
                  <a:lnTo>
                    <a:pt x="21176" y="5660"/>
                  </a:lnTo>
                  <a:lnTo>
                    <a:pt x="21459" y="5094"/>
                  </a:lnTo>
                  <a:lnTo>
                    <a:pt x="21836" y="4433"/>
                  </a:lnTo>
                  <a:lnTo>
                    <a:pt x="21883" y="4245"/>
                  </a:lnTo>
                  <a:lnTo>
                    <a:pt x="21883" y="4103"/>
                  </a:lnTo>
                  <a:lnTo>
                    <a:pt x="21836" y="4056"/>
                  </a:lnTo>
                  <a:lnTo>
                    <a:pt x="21789" y="3962"/>
                  </a:lnTo>
                  <a:lnTo>
                    <a:pt x="21647" y="3915"/>
                  </a:lnTo>
                  <a:lnTo>
                    <a:pt x="21081" y="3632"/>
                  </a:lnTo>
                  <a:lnTo>
                    <a:pt x="20893" y="3537"/>
                  </a:lnTo>
                  <a:lnTo>
                    <a:pt x="20893" y="3490"/>
                  </a:lnTo>
                  <a:lnTo>
                    <a:pt x="20798" y="3396"/>
                  </a:lnTo>
                  <a:lnTo>
                    <a:pt x="20751" y="3349"/>
                  </a:lnTo>
                  <a:lnTo>
                    <a:pt x="20704" y="3207"/>
                  </a:lnTo>
                  <a:lnTo>
                    <a:pt x="20704" y="3113"/>
                  </a:lnTo>
                  <a:lnTo>
                    <a:pt x="19384" y="3066"/>
                  </a:lnTo>
                  <a:lnTo>
                    <a:pt x="18818" y="3019"/>
                  </a:lnTo>
                  <a:lnTo>
                    <a:pt x="18252" y="2924"/>
                  </a:lnTo>
                  <a:lnTo>
                    <a:pt x="17686" y="2877"/>
                  </a:lnTo>
                  <a:lnTo>
                    <a:pt x="17450" y="2830"/>
                  </a:lnTo>
                  <a:lnTo>
                    <a:pt x="17261" y="2830"/>
                  </a:lnTo>
                  <a:lnTo>
                    <a:pt x="17120" y="2783"/>
                  </a:lnTo>
                  <a:lnTo>
                    <a:pt x="16978" y="2783"/>
                  </a:lnTo>
                  <a:lnTo>
                    <a:pt x="16695" y="2688"/>
                  </a:lnTo>
                  <a:lnTo>
                    <a:pt x="16318" y="2641"/>
                  </a:lnTo>
                  <a:lnTo>
                    <a:pt x="15752" y="2594"/>
                  </a:lnTo>
                  <a:lnTo>
                    <a:pt x="15092" y="2830"/>
                  </a:lnTo>
                  <a:lnTo>
                    <a:pt x="14951" y="2830"/>
                  </a:lnTo>
                  <a:lnTo>
                    <a:pt x="14290" y="2736"/>
                  </a:lnTo>
                  <a:lnTo>
                    <a:pt x="14007" y="2736"/>
                  </a:lnTo>
                  <a:lnTo>
                    <a:pt x="13583" y="2830"/>
                  </a:lnTo>
                  <a:lnTo>
                    <a:pt x="13300" y="2971"/>
                  </a:lnTo>
                  <a:lnTo>
                    <a:pt x="13111" y="3113"/>
                  </a:lnTo>
                  <a:lnTo>
                    <a:pt x="12970" y="3207"/>
                  </a:lnTo>
                  <a:lnTo>
                    <a:pt x="12781" y="3302"/>
                  </a:lnTo>
                  <a:lnTo>
                    <a:pt x="12592" y="3349"/>
                  </a:lnTo>
                  <a:lnTo>
                    <a:pt x="12592" y="3396"/>
                  </a:lnTo>
                  <a:lnTo>
                    <a:pt x="12545" y="3396"/>
                  </a:lnTo>
                  <a:lnTo>
                    <a:pt x="12357" y="3349"/>
                  </a:lnTo>
                  <a:lnTo>
                    <a:pt x="11791" y="3160"/>
                  </a:lnTo>
                  <a:lnTo>
                    <a:pt x="11461" y="3066"/>
                  </a:lnTo>
                  <a:lnTo>
                    <a:pt x="11272" y="3019"/>
                  </a:lnTo>
                  <a:lnTo>
                    <a:pt x="10847" y="3066"/>
                  </a:lnTo>
                  <a:lnTo>
                    <a:pt x="10517" y="3160"/>
                  </a:lnTo>
                  <a:lnTo>
                    <a:pt x="10376" y="3254"/>
                  </a:lnTo>
                  <a:lnTo>
                    <a:pt x="10187" y="3302"/>
                  </a:lnTo>
                  <a:lnTo>
                    <a:pt x="9999" y="3254"/>
                  </a:lnTo>
                  <a:lnTo>
                    <a:pt x="9904" y="3160"/>
                  </a:lnTo>
                  <a:lnTo>
                    <a:pt x="9763" y="2971"/>
                  </a:lnTo>
                  <a:lnTo>
                    <a:pt x="9621" y="2783"/>
                  </a:lnTo>
                  <a:lnTo>
                    <a:pt x="8395" y="2830"/>
                  </a:lnTo>
                  <a:lnTo>
                    <a:pt x="7923" y="2924"/>
                  </a:lnTo>
                  <a:lnTo>
                    <a:pt x="7829" y="2971"/>
                  </a:lnTo>
                  <a:lnTo>
                    <a:pt x="7405" y="3019"/>
                  </a:lnTo>
                  <a:lnTo>
                    <a:pt x="7122" y="2924"/>
                  </a:lnTo>
                  <a:lnTo>
                    <a:pt x="6461" y="2924"/>
                  </a:lnTo>
                  <a:lnTo>
                    <a:pt x="6273" y="2877"/>
                  </a:lnTo>
                  <a:lnTo>
                    <a:pt x="6179" y="2830"/>
                  </a:lnTo>
                  <a:lnTo>
                    <a:pt x="5896" y="2688"/>
                  </a:lnTo>
                  <a:lnTo>
                    <a:pt x="5801" y="2547"/>
                  </a:lnTo>
                  <a:lnTo>
                    <a:pt x="5707" y="2406"/>
                  </a:lnTo>
                  <a:lnTo>
                    <a:pt x="5707" y="2264"/>
                  </a:lnTo>
                  <a:lnTo>
                    <a:pt x="5613" y="1934"/>
                  </a:lnTo>
                  <a:lnTo>
                    <a:pt x="5613" y="1745"/>
                  </a:lnTo>
                  <a:lnTo>
                    <a:pt x="5707" y="1604"/>
                  </a:lnTo>
                  <a:lnTo>
                    <a:pt x="5848" y="1321"/>
                  </a:lnTo>
                  <a:lnTo>
                    <a:pt x="5896" y="1085"/>
                  </a:lnTo>
                  <a:lnTo>
                    <a:pt x="5660" y="802"/>
                  </a:lnTo>
                  <a:lnTo>
                    <a:pt x="5377" y="566"/>
                  </a:lnTo>
                  <a:lnTo>
                    <a:pt x="5141" y="519"/>
                  </a:lnTo>
                  <a:lnTo>
                    <a:pt x="5047" y="519"/>
                  </a:lnTo>
                  <a:lnTo>
                    <a:pt x="4669" y="330"/>
                  </a:lnTo>
                  <a:lnTo>
                    <a:pt x="4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2" name="Google Shape;2662;p47"/>
            <p:cNvSpPr/>
            <p:nvPr/>
          </p:nvSpPr>
          <p:spPr>
            <a:xfrm>
              <a:off x="733300" y="21064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3" name="Google Shape;2663;p47"/>
            <p:cNvSpPr/>
            <p:nvPr/>
          </p:nvSpPr>
          <p:spPr>
            <a:xfrm>
              <a:off x="2018450" y="1775125"/>
              <a:ext cx="452775" cy="528250"/>
            </a:xfrm>
            <a:custGeom>
              <a:avLst/>
              <a:gdLst/>
              <a:ahLst/>
              <a:cxnLst/>
              <a:rect l="l" t="t" r="r" b="b"/>
              <a:pathLst>
                <a:path w="18111" h="21130" extrusionOk="0">
                  <a:moveTo>
                    <a:pt x="4717" y="1"/>
                  </a:moveTo>
                  <a:lnTo>
                    <a:pt x="4717" y="48"/>
                  </a:lnTo>
                  <a:lnTo>
                    <a:pt x="4717" y="142"/>
                  </a:lnTo>
                  <a:lnTo>
                    <a:pt x="4669" y="237"/>
                  </a:lnTo>
                  <a:lnTo>
                    <a:pt x="4669" y="331"/>
                  </a:lnTo>
                  <a:lnTo>
                    <a:pt x="4669" y="425"/>
                  </a:lnTo>
                  <a:lnTo>
                    <a:pt x="4717" y="661"/>
                  </a:lnTo>
                  <a:lnTo>
                    <a:pt x="4764" y="1180"/>
                  </a:lnTo>
                  <a:lnTo>
                    <a:pt x="4764" y="1274"/>
                  </a:lnTo>
                  <a:lnTo>
                    <a:pt x="4717" y="1322"/>
                  </a:lnTo>
                  <a:lnTo>
                    <a:pt x="4669" y="1416"/>
                  </a:lnTo>
                  <a:lnTo>
                    <a:pt x="4575" y="1416"/>
                  </a:lnTo>
                  <a:lnTo>
                    <a:pt x="0" y="1982"/>
                  </a:lnTo>
                  <a:lnTo>
                    <a:pt x="48" y="2076"/>
                  </a:lnTo>
                  <a:lnTo>
                    <a:pt x="48" y="2123"/>
                  </a:lnTo>
                  <a:lnTo>
                    <a:pt x="95" y="2218"/>
                  </a:lnTo>
                  <a:lnTo>
                    <a:pt x="189" y="2689"/>
                  </a:lnTo>
                  <a:lnTo>
                    <a:pt x="236" y="3019"/>
                  </a:lnTo>
                  <a:lnTo>
                    <a:pt x="236" y="3302"/>
                  </a:lnTo>
                  <a:lnTo>
                    <a:pt x="189" y="3538"/>
                  </a:lnTo>
                  <a:lnTo>
                    <a:pt x="142" y="3821"/>
                  </a:lnTo>
                  <a:lnTo>
                    <a:pt x="189" y="4104"/>
                  </a:lnTo>
                  <a:lnTo>
                    <a:pt x="519" y="4953"/>
                  </a:lnTo>
                  <a:lnTo>
                    <a:pt x="708" y="5425"/>
                  </a:lnTo>
                  <a:lnTo>
                    <a:pt x="849" y="5707"/>
                  </a:lnTo>
                  <a:lnTo>
                    <a:pt x="944" y="5849"/>
                  </a:lnTo>
                  <a:lnTo>
                    <a:pt x="1274" y="6273"/>
                  </a:lnTo>
                  <a:lnTo>
                    <a:pt x="1368" y="6556"/>
                  </a:lnTo>
                  <a:lnTo>
                    <a:pt x="1462" y="6792"/>
                  </a:lnTo>
                  <a:lnTo>
                    <a:pt x="1604" y="8018"/>
                  </a:lnTo>
                  <a:lnTo>
                    <a:pt x="1651" y="8490"/>
                  </a:lnTo>
                  <a:lnTo>
                    <a:pt x="1745" y="9150"/>
                  </a:lnTo>
                  <a:lnTo>
                    <a:pt x="1745" y="9245"/>
                  </a:lnTo>
                  <a:lnTo>
                    <a:pt x="1698" y="9480"/>
                  </a:lnTo>
                  <a:lnTo>
                    <a:pt x="1745" y="9716"/>
                  </a:lnTo>
                  <a:lnTo>
                    <a:pt x="1793" y="9952"/>
                  </a:lnTo>
                  <a:lnTo>
                    <a:pt x="1887" y="10235"/>
                  </a:lnTo>
                  <a:lnTo>
                    <a:pt x="1981" y="10424"/>
                  </a:lnTo>
                  <a:lnTo>
                    <a:pt x="2123" y="10565"/>
                  </a:lnTo>
                  <a:lnTo>
                    <a:pt x="2359" y="10801"/>
                  </a:lnTo>
                  <a:lnTo>
                    <a:pt x="2642" y="11084"/>
                  </a:lnTo>
                  <a:lnTo>
                    <a:pt x="2736" y="11225"/>
                  </a:lnTo>
                  <a:lnTo>
                    <a:pt x="2736" y="11414"/>
                  </a:lnTo>
                  <a:lnTo>
                    <a:pt x="2783" y="11838"/>
                  </a:lnTo>
                  <a:lnTo>
                    <a:pt x="2830" y="12121"/>
                  </a:lnTo>
                  <a:lnTo>
                    <a:pt x="2830" y="12216"/>
                  </a:lnTo>
                  <a:lnTo>
                    <a:pt x="2783" y="12735"/>
                  </a:lnTo>
                  <a:lnTo>
                    <a:pt x="2642" y="13253"/>
                  </a:lnTo>
                  <a:lnTo>
                    <a:pt x="2453" y="13725"/>
                  </a:lnTo>
                  <a:lnTo>
                    <a:pt x="2406" y="14008"/>
                  </a:lnTo>
                  <a:lnTo>
                    <a:pt x="2736" y="14291"/>
                  </a:lnTo>
                  <a:lnTo>
                    <a:pt x="3396" y="14762"/>
                  </a:lnTo>
                  <a:lnTo>
                    <a:pt x="3443" y="14810"/>
                  </a:lnTo>
                  <a:lnTo>
                    <a:pt x="3490" y="14904"/>
                  </a:lnTo>
                  <a:lnTo>
                    <a:pt x="4292" y="21129"/>
                  </a:lnTo>
                  <a:lnTo>
                    <a:pt x="17309" y="19148"/>
                  </a:lnTo>
                  <a:lnTo>
                    <a:pt x="17309" y="19101"/>
                  </a:lnTo>
                  <a:lnTo>
                    <a:pt x="17262" y="19054"/>
                  </a:lnTo>
                  <a:lnTo>
                    <a:pt x="17262" y="18913"/>
                  </a:lnTo>
                  <a:lnTo>
                    <a:pt x="17262" y="18818"/>
                  </a:lnTo>
                  <a:lnTo>
                    <a:pt x="17214" y="18630"/>
                  </a:lnTo>
                  <a:lnTo>
                    <a:pt x="17214" y="18488"/>
                  </a:lnTo>
                  <a:lnTo>
                    <a:pt x="17214" y="18441"/>
                  </a:lnTo>
                  <a:lnTo>
                    <a:pt x="17214" y="18300"/>
                  </a:lnTo>
                  <a:lnTo>
                    <a:pt x="17214" y="18205"/>
                  </a:lnTo>
                  <a:lnTo>
                    <a:pt x="17167" y="18111"/>
                  </a:lnTo>
                  <a:lnTo>
                    <a:pt x="16979" y="18017"/>
                  </a:lnTo>
                  <a:lnTo>
                    <a:pt x="16696" y="17875"/>
                  </a:lnTo>
                  <a:lnTo>
                    <a:pt x="16224" y="17686"/>
                  </a:lnTo>
                  <a:lnTo>
                    <a:pt x="15800" y="17498"/>
                  </a:lnTo>
                  <a:lnTo>
                    <a:pt x="15469" y="17356"/>
                  </a:lnTo>
                  <a:lnTo>
                    <a:pt x="15375" y="17309"/>
                  </a:lnTo>
                  <a:lnTo>
                    <a:pt x="15281" y="17262"/>
                  </a:lnTo>
                  <a:lnTo>
                    <a:pt x="15234" y="17121"/>
                  </a:lnTo>
                  <a:lnTo>
                    <a:pt x="15186" y="16932"/>
                  </a:lnTo>
                  <a:lnTo>
                    <a:pt x="15234" y="16790"/>
                  </a:lnTo>
                  <a:lnTo>
                    <a:pt x="15234" y="16696"/>
                  </a:lnTo>
                  <a:lnTo>
                    <a:pt x="15045" y="16602"/>
                  </a:lnTo>
                  <a:lnTo>
                    <a:pt x="14856" y="16555"/>
                  </a:lnTo>
                  <a:lnTo>
                    <a:pt x="14620" y="16413"/>
                  </a:lnTo>
                  <a:lnTo>
                    <a:pt x="14573" y="16460"/>
                  </a:lnTo>
                  <a:lnTo>
                    <a:pt x="14479" y="16507"/>
                  </a:lnTo>
                  <a:lnTo>
                    <a:pt x="14338" y="16555"/>
                  </a:lnTo>
                  <a:lnTo>
                    <a:pt x="14196" y="16507"/>
                  </a:lnTo>
                  <a:lnTo>
                    <a:pt x="14102" y="16413"/>
                  </a:lnTo>
                  <a:lnTo>
                    <a:pt x="14007" y="16224"/>
                  </a:lnTo>
                  <a:lnTo>
                    <a:pt x="13677" y="16272"/>
                  </a:lnTo>
                  <a:lnTo>
                    <a:pt x="13583" y="16272"/>
                  </a:lnTo>
                  <a:lnTo>
                    <a:pt x="13441" y="16224"/>
                  </a:lnTo>
                  <a:lnTo>
                    <a:pt x="13158" y="16036"/>
                  </a:lnTo>
                  <a:lnTo>
                    <a:pt x="13111" y="16036"/>
                  </a:lnTo>
                  <a:lnTo>
                    <a:pt x="13017" y="15989"/>
                  </a:lnTo>
                  <a:lnTo>
                    <a:pt x="12781" y="15800"/>
                  </a:lnTo>
                  <a:lnTo>
                    <a:pt x="12593" y="15659"/>
                  </a:lnTo>
                  <a:lnTo>
                    <a:pt x="12545" y="15564"/>
                  </a:lnTo>
                  <a:lnTo>
                    <a:pt x="12545" y="15470"/>
                  </a:lnTo>
                  <a:lnTo>
                    <a:pt x="12498" y="15376"/>
                  </a:lnTo>
                  <a:lnTo>
                    <a:pt x="12357" y="13536"/>
                  </a:lnTo>
                  <a:lnTo>
                    <a:pt x="12357" y="13300"/>
                  </a:lnTo>
                  <a:lnTo>
                    <a:pt x="12404" y="13112"/>
                  </a:lnTo>
                  <a:lnTo>
                    <a:pt x="12357" y="12970"/>
                  </a:lnTo>
                  <a:lnTo>
                    <a:pt x="12121" y="12876"/>
                  </a:lnTo>
                  <a:lnTo>
                    <a:pt x="11932" y="12782"/>
                  </a:lnTo>
                  <a:lnTo>
                    <a:pt x="11791" y="12640"/>
                  </a:lnTo>
                  <a:lnTo>
                    <a:pt x="11744" y="12499"/>
                  </a:lnTo>
                  <a:lnTo>
                    <a:pt x="11744" y="12357"/>
                  </a:lnTo>
                  <a:lnTo>
                    <a:pt x="11838" y="12216"/>
                  </a:lnTo>
                  <a:lnTo>
                    <a:pt x="11979" y="12027"/>
                  </a:lnTo>
                  <a:lnTo>
                    <a:pt x="12027" y="11414"/>
                  </a:lnTo>
                  <a:lnTo>
                    <a:pt x="12074" y="11320"/>
                  </a:lnTo>
                  <a:lnTo>
                    <a:pt x="12121" y="11225"/>
                  </a:lnTo>
                  <a:lnTo>
                    <a:pt x="12357" y="10990"/>
                  </a:lnTo>
                  <a:lnTo>
                    <a:pt x="12687" y="10801"/>
                  </a:lnTo>
                  <a:lnTo>
                    <a:pt x="13111" y="10565"/>
                  </a:lnTo>
                  <a:lnTo>
                    <a:pt x="13064" y="10471"/>
                  </a:lnTo>
                  <a:lnTo>
                    <a:pt x="13017" y="10329"/>
                  </a:lnTo>
                  <a:lnTo>
                    <a:pt x="12970" y="10235"/>
                  </a:lnTo>
                  <a:lnTo>
                    <a:pt x="12876" y="9669"/>
                  </a:lnTo>
                  <a:lnTo>
                    <a:pt x="12781" y="8773"/>
                  </a:lnTo>
                  <a:lnTo>
                    <a:pt x="12781" y="8537"/>
                  </a:lnTo>
                  <a:lnTo>
                    <a:pt x="12781" y="8490"/>
                  </a:lnTo>
                  <a:lnTo>
                    <a:pt x="12876" y="8349"/>
                  </a:lnTo>
                  <a:lnTo>
                    <a:pt x="12970" y="8160"/>
                  </a:lnTo>
                  <a:lnTo>
                    <a:pt x="13017" y="8160"/>
                  </a:lnTo>
                  <a:lnTo>
                    <a:pt x="13064" y="8113"/>
                  </a:lnTo>
                  <a:lnTo>
                    <a:pt x="13064" y="8066"/>
                  </a:lnTo>
                  <a:lnTo>
                    <a:pt x="13111" y="7924"/>
                  </a:lnTo>
                  <a:lnTo>
                    <a:pt x="13158" y="7783"/>
                  </a:lnTo>
                  <a:lnTo>
                    <a:pt x="14149" y="6651"/>
                  </a:lnTo>
                  <a:lnTo>
                    <a:pt x="14290" y="6509"/>
                  </a:lnTo>
                  <a:lnTo>
                    <a:pt x="15045" y="5377"/>
                  </a:lnTo>
                  <a:lnTo>
                    <a:pt x="15611" y="4717"/>
                  </a:lnTo>
                  <a:lnTo>
                    <a:pt x="16035" y="4293"/>
                  </a:lnTo>
                  <a:lnTo>
                    <a:pt x="16177" y="4104"/>
                  </a:lnTo>
                  <a:lnTo>
                    <a:pt x="16318" y="4057"/>
                  </a:lnTo>
                  <a:lnTo>
                    <a:pt x="16554" y="3963"/>
                  </a:lnTo>
                  <a:lnTo>
                    <a:pt x="16648" y="3963"/>
                  </a:lnTo>
                  <a:lnTo>
                    <a:pt x="16696" y="3868"/>
                  </a:lnTo>
                  <a:lnTo>
                    <a:pt x="16837" y="3680"/>
                  </a:lnTo>
                  <a:lnTo>
                    <a:pt x="16979" y="3538"/>
                  </a:lnTo>
                  <a:lnTo>
                    <a:pt x="17073" y="3491"/>
                  </a:lnTo>
                  <a:lnTo>
                    <a:pt x="17167" y="3444"/>
                  </a:lnTo>
                  <a:lnTo>
                    <a:pt x="17403" y="3302"/>
                  </a:lnTo>
                  <a:lnTo>
                    <a:pt x="17875" y="3019"/>
                  </a:lnTo>
                  <a:lnTo>
                    <a:pt x="18063" y="2878"/>
                  </a:lnTo>
                  <a:lnTo>
                    <a:pt x="18110" y="2878"/>
                  </a:lnTo>
                  <a:lnTo>
                    <a:pt x="17827" y="2783"/>
                  </a:lnTo>
                  <a:lnTo>
                    <a:pt x="17639" y="2689"/>
                  </a:lnTo>
                  <a:lnTo>
                    <a:pt x="17544" y="2595"/>
                  </a:lnTo>
                  <a:lnTo>
                    <a:pt x="17450" y="2595"/>
                  </a:lnTo>
                  <a:lnTo>
                    <a:pt x="17262" y="2548"/>
                  </a:lnTo>
                  <a:lnTo>
                    <a:pt x="16884" y="2595"/>
                  </a:lnTo>
                  <a:lnTo>
                    <a:pt x="16177" y="2689"/>
                  </a:lnTo>
                  <a:lnTo>
                    <a:pt x="15658" y="2736"/>
                  </a:lnTo>
                  <a:lnTo>
                    <a:pt x="15564" y="2736"/>
                  </a:lnTo>
                  <a:lnTo>
                    <a:pt x="15469" y="2689"/>
                  </a:lnTo>
                  <a:lnTo>
                    <a:pt x="15422" y="2595"/>
                  </a:lnTo>
                  <a:lnTo>
                    <a:pt x="15375" y="2501"/>
                  </a:lnTo>
                  <a:lnTo>
                    <a:pt x="15186" y="2642"/>
                  </a:lnTo>
                  <a:lnTo>
                    <a:pt x="14715" y="3066"/>
                  </a:lnTo>
                  <a:lnTo>
                    <a:pt x="14573" y="3114"/>
                  </a:lnTo>
                  <a:lnTo>
                    <a:pt x="14290" y="3208"/>
                  </a:lnTo>
                  <a:lnTo>
                    <a:pt x="13960" y="3255"/>
                  </a:lnTo>
                  <a:lnTo>
                    <a:pt x="13583" y="3255"/>
                  </a:lnTo>
                  <a:lnTo>
                    <a:pt x="13441" y="3161"/>
                  </a:lnTo>
                  <a:lnTo>
                    <a:pt x="13347" y="3114"/>
                  </a:lnTo>
                  <a:lnTo>
                    <a:pt x="13206" y="2925"/>
                  </a:lnTo>
                  <a:lnTo>
                    <a:pt x="13017" y="2925"/>
                  </a:lnTo>
                  <a:lnTo>
                    <a:pt x="12923" y="2972"/>
                  </a:lnTo>
                  <a:lnTo>
                    <a:pt x="12781" y="2925"/>
                  </a:lnTo>
                  <a:lnTo>
                    <a:pt x="12687" y="2878"/>
                  </a:lnTo>
                  <a:lnTo>
                    <a:pt x="12545" y="2783"/>
                  </a:lnTo>
                  <a:lnTo>
                    <a:pt x="12404" y="2642"/>
                  </a:lnTo>
                  <a:lnTo>
                    <a:pt x="12310" y="2548"/>
                  </a:lnTo>
                  <a:lnTo>
                    <a:pt x="12168" y="2642"/>
                  </a:lnTo>
                  <a:lnTo>
                    <a:pt x="12121" y="2689"/>
                  </a:lnTo>
                  <a:lnTo>
                    <a:pt x="12168" y="2783"/>
                  </a:lnTo>
                  <a:lnTo>
                    <a:pt x="12121" y="2972"/>
                  </a:lnTo>
                  <a:lnTo>
                    <a:pt x="11979" y="3066"/>
                  </a:lnTo>
                  <a:lnTo>
                    <a:pt x="11885" y="3066"/>
                  </a:lnTo>
                  <a:lnTo>
                    <a:pt x="11838" y="3114"/>
                  </a:lnTo>
                  <a:lnTo>
                    <a:pt x="11602" y="3114"/>
                  </a:lnTo>
                  <a:lnTo>
                    <a:pt x="11508" y="3066"/>
                  </a:lnTo>
                  <a:lnTo>
                    <a:pt x="11414" y="2972"/>
                  </a:lnTo>
                  <a:lnTo>
                    <a:pt x="11366" y="2783"/>
                  </a:lnTo>
                  <a:lnTo>
                    <a:pt x="11366" y="2642"/>
                  </a:lnTo>
                  <a:lnTo>
                    <a:pt x="11366" y="2548"/>
                  </a:lnTo>
                  <a:lnTo>
                    <a:pt x="11272" y="2501"/>
                  </a:lnTo>
                  <a:lnTo>
                    <a:pt x="11036" y="2312"/>
                  </a:lnTo>
                  <a:lnTo>
                    <a:pt x="10895" y="2218"/>
                  </a:lnTo>
                  <a:lnTo>
                    <a:pt x="10753" y="2076"/>
                  </a:lnTo>
                  <a:lnTo>
                    <a:pt x="10612" y="2029"/>
                  </a:lnTo>
                  <a:lnTo>
                    <a:pt x="10376" y="1982"/>
                  </a:lnTo>
                  <a:lnTo>
                    <a:pt x="9574" y="2029"/>
                  </a:lnTo>
                  <a:lnTo>
                    <a:pt x="9433" y="2170"/>
                  </a:lnTo>
                  <a:lnTo>
                    <a:pt x="9386" y="2218"/>
                  </a:lnTo>
                  <a:lnTo>
                    <a:pt x="9291" y="2265"/>
                  </a:lnTo>
                  <a:lnTo>
                    <a:pt x="9055" y="2265"/>
                  </a:lnTo>
                  <a:lnTo>
                    <a:pt x="8961" y="2312"/>
                  </a:lnTo>
                  <a:lnTo>
                    <a:pt x="8914" y="2406"/>
                  </a:lnTo>
                  <a:lnTo>
                    <a:pt x="8772" y="2501"/>
                  </a:lnTo>
                  <a:lnTo>
                    <a:pt x="8442" y="2548"/>
                  </a:lnTo>
                  <a:lnTo>
                    <a:pt x="8112" y="2548"/>
                  </a:lnTo>
                  <a:lnTo>
                    <a:pt x="7924" y="2453"/>
                  </a:lnTo>
                  <a:lnTo>
                    <a:pt x="7829" y="2312"/>
                  </a:lnTo>
                  <a:lnTo>
                    <a:pt x="7688" y="2265"/>
                  </a:lnTo>
                  <a:lnTo>
                    <a:pt x="7122" y="2312"/>
                  </a:lnTo>
                  <a:lnTo>
                    <a:pt x="6980" y="2312"/>
                  </a:lnTo>
                  <a:lnTo>
                    <a:pt x="6886" y="2265"/>
                  </a:lnTo>
                  <a:lnTo>
                    <a:pt x="6745" y="2218"/>
                  </a:lnTo>
                  <a:lnTo>
                    <a:pt x="6697" y="2170"/>
                  </a:lnTo>
                  <a:lnTo>
                    <a:pt x="6273" y="2170"/>
                  </a:lnTo>
                  <a:lnTo>
                    <a:pt x="6131" y="2123"/>
                  </a:lnTo>
                  <a:lnTo>
                    <a:pt x="5896" y="2029"/>
                  </a:lnTo>
                  <a:lnTo>
                    <a:pt x="5707" y="1887"/>
                  </a:lnTo>
                  <a:lnTo>
                    <a:pt x="5613" y="1793"/>
                  </a:lnTo>
                  <a:lnTo>
                    <a:pt x="5566" y="1604"/>
                  </a:lnTo>
                  <a:lnTo>
                    <a:pt x="5518" y="1086"/>
                  </a:lnTo>
                  <a:lnTo>
                    <a:pt x="5377" y="991"/>
                  </a:lnTo>
                  <a:lnTo>
                    <a:pt x="5330" y="850"/>
                  </a:lnTo>
                  <a:lnTo>
                    <a:pt x="5235" y="142"/>
                  </a:lnTo>
                  <a:lnTo>
                    <a:pt x="5141" y="95"/>
                  </a:lnTo>
                  <a:lnTo>
                    <a:pt x="481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4" name="Google Shape;2664;p47"/>
            <p:cNvSpPr/>
            <p:nvPr/>
          </p:nvSpPr>
          <p:spPr>
            <a:xfrm>
              <a:off x="2829625" y="2950625"/>
              <a:ext cx="298325" cy="443350"/>
            </a:xfrm>
            <a:custGeom>
              <a:avLst/>
              <a:gdLst/>
              <a:ahLst/>
              <a:cxnLst/>
              <a:rect l="l" t="t" r="r" b="b"/>
              <a:pathLst>
                <a:path w="11933" h="17734" extrusionOk="0">
                  <a:moveTo>
                    <a:pt x="6792" y="1"/>
                  </a:moveTo>
                  <a:lnTo>
                    <a:pt x="0" y="1416"/>
                  </a:lnTo>
                  <a:lnTo>
                    <a:pt x="48" y="1463"/>
                  </a:lnTo>
                  <a:lnTo>
                    <a:pt x="95" y="1510"/>
                  </a:lnTo>
                  <a:lnTo>
                    <a:pt x="142" y="1604"/>
                  </a:lnTo>
                  <a:lnTo>
                    <a:pt x="236" y="2312"/>
                  </a:lnTo>
                  <a:lnTo>
                    <a:pt x="283" y="2500"/>
                  </a:lnTo>
                  <a:lnTo>
                    <a:pt x="283" y="2595"/>
                  </a:lnTo>
                  <a:lnTo>
                    <a:pt x="331" y="2689"/>
                  </a:lnTo>
                  <a:lnTo>
                    <a:pt x="283" y="2830"/>
                  </a:lnTo>
                  <a:lnTo>
                    <a:pt x="236" y="2878"/>
                  </a:lnTo>
                  <a:lnTo>
                    <a:pt x="236" y="2972"/>
                  </a:lnTo>
                  <a:lnTo>
                    <a:pt x="236" y="3066"/>
                  </a:lnTo>
                  <a:lnTo>
                    <a:pt x="236" y="3113"/>
                  </a:lnTo>
                  <a:lnTo>
                    <a:pt x="661" y="6886"/>
                  </a:lnTo>
                  <a:lnTo>
                    <a:pt x="661" y="6981"/>
                  </a:lnTo>
                  <a:lnTo>
                    <a:pt x="566" y="7075"/>
                  </a:lnTo>
                  <a:lnTo>
                    <a:pt x="566" y="7122"/>
                  </a:lnTo>
                  <a:lnTo>
                    <a:pt x="566" y="7216"/>
                  </a:lnTo>
                  <a:lnTo>
                    <a:pt x="614" y="7499"/>
                  </a:lnTo>
                  <a:lnTo>
                    <a:pt x="614" y="7877"/>
                  </a:lnTo>
                  <a:lnTo>
                    <a:pt x="849" y="8112"/>
                  </a:lnTo>
                  <a:lnTo>
                    <a:pt x="944" y="8207"/>
                  </a:lnTo>
                  <a:lnTo>
                    <a:pt x="944" y="8348"/>
                  </a:lnTo>
                  <a:lnTo>
                    <a:pt x="849" y="8631"/>
                  </a:lnTo>
                  <a:lnTo>
                    <a:pt x="755" y="8820"/>
                  </a:lnTo>
                  <a:lnTo>
                    <a:pt x="1368" y="13017"/>
                  </a:lnTo>
                  <a:lnTo>
                    <a:pt x="1462" y="13300"/>
                  </a:lnTo>
                  <a:lnTo>
                    <a:pt x="1557" y="13678"/>
                  </a:lnTo>
                  <a:lnTo>
                    <a:pt x="1698" y="14432"/>
                  </a:lnTo>
                  <a:lnTo>
                    <a:pt x="1793" y="14715"/>
                  </a:lnTo>
                  <a:lnTo>
                    <a:pt x="1934" y="14998"/>
                  </a:lnTo>
                  <a:lnTo>
                    <a:pt x="2028" y="15281"/>
                  </a:lnTo>
                  <a:lnTo>
                    <a:pt x="2076" y="15658"/>
                  </a:lnTo>
                  <a:lnTo>
                    <a:pt x="2170" y="16366"/>
                  </a:lnTo>
                  <a:lnTo>
                    <a:pt x="2500" y="17120"/>
                  </a:lnTo>
                  <a:lnTo>
                    <a:pt x="2594" y="17686"/>
                  </a:lnTo>
                  <a:lnTo>
                    <a:pt x="2641" y="17686"/>
                  </a:lnTo>
                  <a:lnTo>
                    <a:pt x="2877" y="17639"/>
                  </a:lnTo>
                  <a:lnTo>
                    <a:pt x="2972" y="17639"/>
                  </a:lnTo>
                  <a:lnTo>
                    <a:pt x="3019" y="17686"/>
                  </a:lnTo>
                  <a:lnTo>
                    <a:pt x="3113" y="17733"/>
                  </a:lnTo>
                  <a:lnTo>
                    <a:pt x="3255" y="17686"/>
                  </a:lnTo>
                  <a:lnTo>
                    <a:pt x="3113" y="17498"/>
                  </a:lnTo>
                  <a:lnTo>
                    <a:pt x="3066" y="17309"/>
                  </a:lnTo>
                  <a:lnTo>
                    <a:pt x="3019" y="16979"/>
                  </a:lnTo>
                  <a:lnTo>
                    <a:pt x="3066" y="16696"/>
                  </a:lnTo>
                  <a:lnTo>
                    <a:pt x="3160" y="16413"/>
                  </a:lnTo>
                  <a:lnTo>
                    <a:pt x="3302" y="16177"/>
                  </a:lnTo>
                  <a:lnTo>
                    <a:pt x="3396" y="16130"/>
                  </a:lnTo>
                  <a:lnTo>
                    <a:pt x="3490" y="16083"/>
                  </a:lnTo>
                  <a:lnTo>
                    <a:pt x="3585" y="16130"/>
                  </a:lnTo>
                  <a:lnTo>
                    <a:pt x="3679" y="16177"/>
                  </a:lnTo>
                  <a:lnTo>
                    <a:pt x="3820" y="16319"/>
                  </a:lnTo>
                  <a:lnTo>
                    <a:pt x="3915" y="16460"/>
                  </a:lnTo>
                  <a:lnTo>
                    <a:pt x="3962" y="16602"/>
                  </a:lnTo>
                  <a:lnTo>
                    <a:pt x="4056" y="17026"/>
                  </a:lnTo>
                  <a:lnTo>
                    <a:pt x="4103" y="17120"/>
                  </a:lnTo>
                  <a:lnTo>
                    <a:pt x="4245" y="17309"/>
                  </a:lnTo>
                  <a:lnTo>
                    <a:pt x="4434" y="17545"/>
                  </a:lnTo>
                  <a:lnTo>
                    <a:pt x="4622" y="17639"/>
                  </a:lnTo>
                  <a:lnTo>
                    <a:pt x="4811" y="17686"/>
                  </a:lnTo>
                  <a:lnTo>
                    <a:pt x="4905" y="17450"/>
                  </a:lnTo>
                  <a:lnTo>
                    <a:pt x="4952" y="17356"/>
                  </a:lnTo>
                  <a:lnTo>
                    <a:pt x="5141" y="17215"/>
                  </a:lnTo>
                  <a:lnTo>
                    <a:pt x="5235" y="17120"/>
                  </a:lnTo>
                  <a:lnTo>
                    <a:pt x="5141" y="16932"/>
                  </a:lnTo>
                  <a:lnTo>
                    <a:pt x="5094" y="16884"/>
                  </a:lnTo>
                  <a:lnTo>
                    <a:pt x="5094" y="16743"/>
                  </a:lnTo>
                  <a:lnTo>
                    <a:pt x="5094" y="16602"/>
                  </a:lnTo>
                  <a:lnTo>
                    <a:pt x="5000" y="16554"/>
                  </a:lnTo>
                  <a:lnTo>
                    <a:pt x="4764" y="16413"/>
                  </a:lnTo>
                  <a:lnTo>
                    <a:pt x="4528" y="16177"/>
                  </a:lnTo>
                  <a:lnTo>
                    <a:pt x="4292" y="15941"/>
                  </a:lnTo>
                  <a:lnTo>
                    <a:pt x="4198" y="15753"/>
                  </a:lnTo>
                  <a:lnTo>
                    <a:pt x="4198" y="15422"/>
                  </a:lnTo>
                  <a:lnTo>
                    <a:pt x="4198" y="15234"/>
                  </a:lnTo>
                  <a:lnTo>
                    <a:pt x="4245" y="15092"/>
                  </a:lnTo>
                  <a:lnTo>
                    <a:pt x="4339" y="15045"/>
                  </a:lnTo>
                  <a:lnTo>
                    <a:pt x="4481" y="14998"/>
                  </a:lnTo>
                  <a:lnTo>
                    <a:pt x="4717" y="14998"/>
                  </a:lnTo>
                  <a:lnTo>
                    <a:pt x="6226" y="14621"/>
                  </a:lnTo>
                  <a:lnTo>
                    <a:pt x="6367" y="14574"/>
                  </a:lnTo>
                  <a:lnTo>
                    <a:pt x="7358" y="14338"/>
                  </a:lnTo>
                  <a:lnTo>
                    <a:pt x="8442" y="14149"/>
                  </a:lnTo>
                  <a:lnTo>
                    <a:pt x="8537" y="14149"/>
                  </a:lnTo>
                  <a:lnTo>
                    <a:pt x="8584" y="14102"/>
                  </a:lnTo>
                  <a:lnTo>
                    <a:pt x="8725" y="14008"/>
                  </a:lnTo>
                  <a:lnTo>
                    <a:pt x="9386" y="13913"/>
                  </a:lnTo>
                  <a:lnTo>
                    <a:pt x="9857" y="13725"/>
                  </a:lnTo>
                  <a:lnTo>
                    <a:pt x="9904" y="13725"/>
                  </a:lnTo>
                  <a:lnTo>
                    <a:pt x="10706" y="13678"/>
                  </a:lnTo>
                  <a:lnTo>
                    <a:pt x="10753" y="13678"/>
                  </a:lnTo>
                  <a:lnTo>
                    <a:pt x="10753" y="13630"/>
                  </a:lnTo>
                  <a:lnTo>
                    <a:pt x="10800" y="13536"/>
                  </a:lnTo>
                  <a:lnTo>
                    <a:pt x="10942" y="13536"/>
                  </a:lnTo>
                  <a:lnTo>
                    <a:pt x="11696" y="13395"/>
                  </a:lnTo>
                  <a:lnTo>
                    <a:pt x="11838" y="13395"/>
                  </a:lnTo>
                  <a:lnTo>
                    <a:pt x="11885" y="13347"/>
                  </a:lnTo>
                  <a:lnTo>
                    <a:pt x="11932" y="13300"/>
                  </a:lnTo>
                  <a:lnTo>
                    <a:pt x="11838" y="13206"/>
                  </a:lnTo>
                  <a:lnTo>
                    <a:pt x="11696" y="13017"/>
                  </a:lnTo>
                  <a:lnTo>
                    <a:pt x="11602" y="12829"/>
                  </a:lnTo>
                  <a:lnTo>
                    <a:pt x="11555" y="12687"/>
                  </a:lnTo>
                  <a:lnTo>
                    <a:pt x="11555" y="12404"/>
                  </a:lnTo>
                  <a:lnTo>
                    <a:pt x="11555" y="12168"/>
                  </a:lnTo>
                  <a:lnTo>
                    <a:pt x="11602" y="12074"/>
                  </a:lnTo>
                  <a:lnTo>
                    <a:pt x="11602" y="11933"/>
                  </a:lnTo>
                  <a:lnTo>
                    <a:pt x="11555" y="11838"/>
                  </a:lnTo>
                  <a:lnTo>
                    <a:pt x="11413" y="11650"/>
                  </a:lnTo>
                  <a:lnTo>
                    <a:pt x="11130" y="11414"/>
                  </a:lnTo>
                  <a:lnTo>
                    <a:pt x="10989" y="11225"/>
                  </a:lnTo>
                  <a:lnTo>
                    <a:pt x="10895" y="11084"/>
                  </a:lnTo>
                  <a:lnTo>
                    <a:pt x="10800" y="10471"/>
                  </a:lnTo>
                  <a:lnTo>
                    <a:pt x="10800" y="10329"/>
                  </a:lnTo>
                  <a:lnTo>
                    <a:pt x="10942" y="10140"/>
                  </a:lnTo>
                  <a:lnTo>
                    <a:pt x="11036" y="9905"/>
                  </a:lnTo>
                  <a:lnTo>
                    <a:pt x="11036" y="9763"/>
                  </a:lnTo>
                  <a:lnTo>
                    <a:pt x="10989" y="9574"/>
                  </a:lnTo>
                  <a:lnTo>
                    <a:pt x="10989" y="9386"/>
                  </a:lnTo>
                  <a:lnTo>
                    <a:pt x="10989" y="9292"/>
                  </a:lnTo>
                  <a:lnTo>
                    <a:pt x="11036" y="9197"/>
                  </a:lnTo>
                  <a:lnTo>
                    <a:pt x="11178" y="9056"/>
                  </a:lnTo>
                  <a:lnTo>
                    <a:pt x="11083" y="8867"/>
                  </a:lnTo>
                  <a:lnTo>
                    <a:pt x="11036" y="8726"/>
                  </a:lnTo>
                  <a:lnTo>
                    <a:pt x="10989" y="8537"/>
                  </a:lnTo>
                  <a:lnTo>
                    <a:pt x="10989" y="8490"/>
                  </a:lnTo>
                  <a:lnTo>
                    <a:pt x="10753" y="8254"/>
                  </a:lnTo>
                  <a:lnTo>
                    <a:pt x="10470" y="8018"/>
                  </a:lnTo>
                  <a:lnTo>
                    <a:pt x="10282" y="7735"/>
                  </a:lnTo>
                  <a:lnTo>
                    <a:pt x="9999" y="7264"/>
                  </a:lnTo>
                  <a:lnTo>
                    <a:pt x="9857" y="7028"/>
                  </a:lnTo>
                  <a:lnTo>
                    <a:pt x="9197" y="5566"/>
                  </a:lnTo>
                  <a:lnTo>
                    <a:pt x="7688" y="2076"/>
                  </a:lnTo>
                  <a:lnTo>
                    <a:pt x="7310" y="1133"/>
                  </a:lnTo>
                  <a:lnTo>
                    <a:pt x="67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5" name="Google Shape;2665;p47"/>
            <p:cNvSpPr/>
            <p:nvPr/>
          </p:nvSpPr>
          <p:spPr>
            <a:xfrm>
              <a:off x="2827275" y="2986000"/>
              <a:ext cx="1200" cy="1200"/>
            </a:xfrm>
            <a:custGeom>
              <a:avLst/>
              <a:gdLst/>
              <a:ahLst/>
              <a:cxnLst/>
              <a:rect l="l" t="t" r="r" b="b"/>
              <a:pathLst>
                <a:path w="48" h="48" extrusionOk="0">
                  <a:moveTo>
                    <a:pt x="0" y="48"/>
                  </a:moveTo>
                  <a:lnTo>
                    <a:pt x="47" y="1"/>
                  </a:lnTo>
                  <a:lnTo>
                    <a:pt x="47" y="1"/>
                  </a:lnTo>
                  <a:lnTo>
                    <a:pt x="0"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6" name="Google Shape;2666;p47"/>
            <p:cNvSpPr/>
            <p:nvPr/>
          </p:nvSpPr>
          <p:spPr>
            <a:xfrm>
              <a:off x="2117500" y="2265625"/>
              <a:ext cx="435075" cy="294775"/>
            </a:xfrm>
            <a:custGeom>
              <a:avLst/>
              <a:gdLst/>
              <a:ahLst/>
              <a:cxnLst/>
              <a:rect l="l" t="t" r="r" b="b"/>
              <a:pathLst>
                <a:path w="17403" h="11791" extrusionOk="0">
                  <a:moveTo>
                    <a:pt x="13488" y="0"/>
                  </a:moveTo>
                  <a:lnTo>
                    <a:pt x="13064" y="47"/>
                  </a:lnTo>
                  <a:lnTo>
                    <a:pt x="189" y="2028"/>
                  </a:lnTo>
                  <a:lnTo>
                    <a:pt x="0" y="2075"/>
                  </a:lnTo>
                  <a:lnTo>
                    <a:pt x="94" y="2217"/>
                  </a:lnTo>
                  <a:lnTo>
                    <a:pt x="189" y="2405"/>
                  </a:lnTo>
                  <a:lnTo>
                    <a:pt x="236" y="2594"/>
                  </a:lnTo>
                  <a:lnTo>
                    <a:pt x="236" y="2783"/>
                  </a:lnTo>
                  <a:lnTo>
                    <a:pt x="236" y="2971"/>
                  </a:lnTo>
                  <a:lnTo>
                    <a:pt x="377" y="3207"/>
                  </a:lnTo>
                  <a:lnTo>
                    <a:pt x="424" y="3301"/>
                  </a:lnTo>
                  <a:lnTo>
                    <a:pt x="424" y="3490"/>
                  </a:lnTo>
                  <a:lnTo>
                    <a:pt x="330" y="3773"/>
                  </a:lnTo>
                  <a:lnTo>
                    <a:pt x="330" y="3820"/>
                  </a:lnTo>
                  <a:lnTo>
                    <a:pt x="377" y="3914"/>
                  </a:lnTo>
                  <a:lnTo>
                    <a:pt x="377" y="3962"/>
                  </a:lnTo>
                  <a:lnTo>
                    <a:pt x="377" y="4056"/>
                  </a:lnTo>
                  <a:lnTo>
                    <a:pt x="236" y="4386"/>
                  </a:lnTo>
                  <a:lnTo>
                    <a:pt x="236" y="4669"/>
                  </a:lnTo>
                  <a:lnTo>
                    <a:pt x="472" y="5046"/>
                  </a:lnTo>
                  <a:lnTo>
                    <a:pt x="519" y="5141"/>
                  </a:lnTo>
                  <a:lnTo>
                    <a:pt x="519" y="5235"/>
                  </a:lnTo>
                  <a:lnTo>
                    <a:pt x="566" y="5376"/>
                  </a:lnTo>
                  <a:lnTo>
                    <a:pt x="566" y="5518"/>
                  </a:lnTo>
                  <a:lnTo>
                    <a:pt x="566" y="5565"/>
                  </a:lnTo>
                  <a:lnTo>
                    <a:pt x="566" y="5612"/>
                  </a:lnTo>
                  <a:lnTo>
                    <a:pt x="802" y="5895"/>
                  </a:lnTo>
                  <a:lnTo>
                    <a:pt x="849" y="5942"/>
                  </a:lnTo>
                  <a:lnTo>
                    <a:pt x="1038" y="6037"/>
                  </a:lnTo>
                  <a:lnTo>
                    <a:pt x="1085" y="6084"/>
                  </a:lnTo>
                  <a:lnTo>
                    <a:pt x="1179" y="6225"/>
                  </a:lnTo>
                  <a:lnTo>
                    <a:pt x="1321" y="6603"/>
                  </a:lnTo>
                  <a:lnTo>
                    <a:pt x="1321" y="6791"/>
                  </a:lnTo>
                  <a:lnTo>
                    <a:pt x="1273" y="6886"/>
                  </a:lnTo>
                  <a:lnTo>
                    <a:pt x="1226" y="6980"/>
                  </a:lnTo>
                  <a:lnTo>
                    <a:pt x="1462" y="7310"/>
                  </a:lnTo>
                  <a:lnTo>
                    <a:pt x="1509" y="7357"/>
                  </a:lnTo>
                  <a:lnTo>
                    <a:pt x="1604" y="7546"/>
                  </a:lnTo>
                  <a:lnTo>
                    <a:pt x="1698" y="7640"/>
                  </a:lnTo>
                  <a:lnTo>
                    <a:pt x="1745" y="7782"/>
                  </a:lnTo>
                  <a:lnTo>
                    <a:pt x="1886" y="7876"/>
                  </a:lnTo>
                  <a:lnTo>
                    <a:pt x="1886" y="7923"/>
                  </a:lnTo>
                  <a:lnTo>
                    <a:pt x="1934" y="8017"/>
                  </a:lnTo>
                  <a:lnTo>
                    <a:pt x="1981" y="8112"/>
                  </a:lnTo>
                  <a:lnTo>
                    <a:pt x="1981" y="8159"/>
                  </a:lnTo>
                  <a:lnTo>
                    <a:pt x="1981" y="8253"/>
                  </a:lnTo>
                  <a:lnTo>
                    <a:pt x="1981" y="8300"/>
                  </a:lnTo>
                  <a:lnTo>
                    <a:pt x="2028" y="8442"/>
                  </a:lnTo>
                  <a:lnTo>
                    <a:pt x="2075" y="8536"/>
                  </a:lnTo>
                  <a:lnTo>
                    <a:pt x="2311" y="8631"/>
                  </a:lnTo>
                  <a:lnTo>
                    <a:pt x="2500" y="8772"/>
                  </a:lnTo>
                  <a:lnTo>
                    <a:pt x="2594" y="8914"/>
                  </a:lnTo>
                  <a:lnTo>
                    <a:pt x="2594" y="9055"/>
                  </a:lnTo>
                  <a:lnTo>
                    <a:pt x="2594" y="9338"/>
                  </a:lnTo>
                  <a:lnTo>
                    <a:pt x="2594" y="9432"/>
                  </a:lnTo>
                  <a:lnTo>
                    <a:pt x="2500" y="9715"/>
                  </a:lnTo>
                  <a:lnTo>
                    <a:pt x="2452" y="9857"/>
                  </a:lnTo>
                  <a:lnTo>
                    <a:pt x="2594" y="9951"/>
                  </a:lnTo>
                  <a:lnTo>
                    <a:pt x="2735" y="9998"/>
                  </a:lnTo>
                  <a:lnTo>
                    <a:pt x="2877" y="10093"/>
                  </a:lnTo>
                  <a:lnTo>
                    <a:pt x="3018" y="10187"/>
                  </a:lnTo>
                  <a:lnTo>
                    <a:pt x="3160" y="10328"/>
                  </a:lnTo>
                  <a:lnTo>
                    <a:pt x="3207" y="10376"/>
                  </a:lnTo>
                  <a:lnTo>
                    <a:pt x="3207" y="10470"/>
                  </a:lnTo>
                  <a:lnTo>
                    <a:pt x="3160" y="10564"/>
                  </a:lnTo>
                  <a:lnTo>
                    <a:pt x="3113" y="10611"/>
                  </a:lnTo>
                  <a:lnTo>
                    <a:pt x="2924" y="10847"/>
                  </a:lnTo>
                  <a:lnTo>
                    <a:pt x="3018" y="10847"/>
                  </a:lnTo>
                  <a:lnTo>
                    <a:pt x="3160" y="10941"/>
                  </a:lnTo>
                  <a:lnTo>
                    <a:pt x="3254" y="11036"/>
                  </a:lnTo>
                  <a:lnTo>
                    <a:pt x="3301" y="11177"/>
                  </a:lnTo>
                  <a:lnTo>
                    <a:pt x="3301" y="11272"/>
                  </a:lnTo>
                  <a:lnTo>
                    <a:pt x="3301" y="11366"/>
                  </a:lnTo>
                  <a:lnTo>
                    <a:pt x="3301" y="11507"/>
                  </a:lnTo>
                  <a:lnTo>
                    <a:pt x="3301" y="11555"/>
                  </a:lnTo>
                  <a:lnTo>
                    <a:pt x="3348" y="11696"/>
                  </a:lnTo>
                  <a:lnTo>
                    <a:pt x="3348" y="11790"/>
                  </a:lnTo>
                  <a:lnTo>
                    <a:pt x="5942" y="11602"/>
                  </a:lnTo>
                  <a:lnTo>
                    <a:pt x="13818" y="10093"/>
                  </a:lnTo>
                  <a:lnTo>
                    <a:pt x="13913" y="10093"/>
                  </a:lnTo>
                  <a:lnTo>
                    <a:pt x="14243" y="10187"/>
                  </a:lnTo>
                  <a:lnTo>
                    <a:pt x="14337" y="10234"/>
                  </a:lnTo>
                  <a:lnTo>
                    <a:pt x="14856" y="10706"/>
                  </a:lnTo>
                  <a:lnTo>
                    <a:pt x="14903" y="10517"/>
                  </a:lnTo>
                  <a:lnTo>
                    <a:pt x="14997" y="10328"/>
                  </a:lnTo>
                  <a:lnTo>
                    <a:pt x="15139" y="10187"/>
                  </a:lnTo>
                  <a:lnTo>
                    <a:pt x="15280" y="10045"/>
                  </a:lnTo>
                  <a:lnTo>
                    <a:pt x="15327" y="10045"/>
                  </a:lnTo>
                  <a:lnTo>
                    <a:pt x="15422" y="9857"/>
                  </a:lnTo>
                  <a:lnTo>
                    <a:pt x="15516" y="9574"/>
                  </a:lnTo>
                  <a:lnTo>
                    <a:pt x="15658" y="9291"/>
                  </a:lnTo>
                  <a:lnTo>
                    <a:pt x="15705" y="9008"/>
                  </a:lnTo>
                  <a:lnTo>
                    <a:pt x="15752" y="8819"/>
                  </a:lnTo>
                  <a:lnTo>
                    <a:pt x="15752" y="8631"/>
                  </a:lnTo>
                  <a:lnTo>
                    <a:pt x="15705" y="8489"/>
                  </a:lnTo>
                  <a:lnTo>
                    <a:pt x="15658" y="8348"/>
                  </a:lnTo>
                  <a:lnTo>
                    <a:pt x="15469" y="8112"/>
                  </a:lnTo>
                  <a:lnTo>
                    <a:pt x="15327" y="7923"/>
                  </a:lnTo>
                  <a:lnTo>
                    <a:pt x="15233" y="7782"/>
                  </a:lnTo>
                  <a:lnTo>
                    <a:pt x="15139" y="7593"/>
                  </a:lnTo>
                  <a:lnTo>
                    <a:pt x="15092" y="7499"/>
                  </a:lnTo>
                  <a:lnTo>
                    <a:pt x="15186" y="7357"/>
                  </a:lnTo>
                  <a:lnTo>
                    <a:pt x="15327" y="7169"/>
                  </a:lnTo>
                  <a:lnTo>
                    <a:pt x="15563" y="6933"/>
                  </a:lnTo>
                  <a:lnTo>
                    <a:pt x="15893" y="6791"/>
                  </a:lnTo>
                  <a:lnTo>
                    <a:pt x="16224" y="6650"/>
                  </a:lnTo>
                  <a:lnTo>
                    <a:pt x="16506" y="6555"/>
                  </a:lnTo>
                  <a:lnTo>
                    <a:pt x="16648" y="6461"/>
                  </a:lnTo>
                  <a:lnTo>
                    <a:pt x="16837" y="6273"/>
                  </a:lnTo>
                  <a:lnTo>
                    <a:pt x="17025" y="6037"/>
                  </a:lnTo>
                  <a:lnTo>
                    <a:pt x="17167" y="5707"/>
                  </a:lnTo>
                  <a:lnTo>
                    <a:pt x="17308" y="5282"/>
                  </a:lnTo>
                  <a:lnTo>
                    <a:pt x="17403" y="4811"/>
                  </a:lnTo>
                  <a:lnTo>
                    <a:pt x="17403" y="4528"/>
                  </a:lnTo>
                  <a:lnTo>
                    <a:pt x="17355" y="4480"/>
                  </a:lnTo>
                  <a:lnTo>
                    <a:pt x="17167" y="4480"/>
                  </a:lnTo>
                  <a:lnTo>
                    <a:pt x="17072" y="4433"/>
                  </a:lnTo>
                  <a:lnTo>
                    <a:pt x="16884" y="4339"/>
                  </a:lnTo>
                  <a:lnTo>
                    <a:pt x="16742" y="4197"/>
                  </a:lnTo>
                  <a:lnTo>
                    <a:pt x="16648" y="4009"/>
                  </a:lnTo>
                  <a:lnTo>
                    <a:pt x="16554" y="3820"/>
                  </a:lnTo>
                  <a:lnTo>
                    <a:pt x="16459" y="3820"/>
                  </a:lnTo>
                  <a:lnTo>
                    <a:pt x="16318" y="3773"/>
                  </a:lnTo>
                  <a:lnTo>
                    <a:pt x="16176" y="3726"/>
                  </a:lnTo>
                  <a:lnTo>
                    <a:pt x="16082" y="3631"/>
                  </a:lnTo>
                  <a:lnTo>
                    <a:pt x="16035" y="3584"/>
                  </a:lnTo>
                  <a:lnTo>
                    <a:pt x="15988" y="3537"/>
                  </a:lnTo>
                  <a:lnTo>
                    <a:pt x="15988" y="3490"/>
                  </a:lnTo>
                  <a:lnTo>
                    <a:pt x="15941" y="3396"/>
                  </a:lnTo>
                  <a:lnTo>
                    <a:pt x="15893" y="3349"/>
                  </a:lnTo>
                  <a:lnTo>
                    <a:pt x="15846" y="3301"/>
                  </a:lnTo>
                  <a:lnTo>
                    <a:pt x="15846" y="3254"/>
                  </a:lnTo>
                  <a:lnTo>
                    <a:pt x="15846" y="3207"/>
                  </a:lnTo>
                  <a:lnTo>
                    <a:pt x="15799" y="3160"/>
                  </a:lnTo>
                  <a:lnTo>
                    <a:pt x="15799" y="3113"/>
                  </a:lnTo>
                  <a:lnTo>
                    <a:pt x="15799" y="3066"/>
                  </a:lnTo>
                  <a:lnTo>
                    <a:pt x="15752" y="3066"/>
                  </a:lnTo>
                  <a:lnTo>
                    <a:pt x="15799" y="2971"/>
                  </a:lnTo>
                  <a:lnTo>
                    <a:pt x="15752" y="3018"/>
                  </a:lnTo>
                  <a:lnTo>
                    <a:pt x="15705" y="3018"/>
                  </a:lnTo>
                  <a:lnTo>
                    <a:pt x="15705" y="2877"/>
                  </a:lnTo>
                  <a:lnTo>
                    <a:pt x="15658" y="2971"/>
                  </a:lnTo>
                  <a:lnTo>
                    <a:pt x="15280" y="2830"/>
                  </a:lnTo>
                  <a:lnTo>
                    <a:pt x="14997" y="2688"/>
                  </a:lnTo>
                  <a:lnTo>
                    <a:pt x="14714" y="2547"/>
                  </a:lnTo>
                  <a:lnTo>
                    <a:pt x="14431" y="2358"/>
                  </a:lnTo>
                  <a:lnTo>
                    <a:pt x="14337" y="2264"/>
                  </a:lnTo>
                  <a:lnTo>
                    <a:pt x="14196" y="1981"/>
                  </a:lnTo>
                  <a:lnTo>
                    <a:pt x="14054" y="1745"/>
                  </a:lnTo>
                  <a:lnTo>
                    <a:pt x="13960" y="1698"/>
                  </a:lnTo>
                  <a:lnTo>
                    <a:pt x="13913" y="1651"/>
                  </a:lnTo>
                  <a:lnTo>
                    <a:pt x="13865" y="1462"/>
                  </a:lnTo>
                  <a:lnTo>
                    <a:pt x="13818" y="1226"/>
                  </a:lnTo>
                  <a:lnTo>
                    <a:pt x="13865" y="943"/>
                  </a:lnTo>
                  <a:lnTo>
                    <a:pt x="13771" y="283"/>
                  </a:lnTo>
                  <a:lnTo>
                    <a:pt x="1348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7" name="Google Shape;2667;p47"/>
            <p:cNvSpPr/>
            <p:nvPr/>
          </p:nvSpPr>
          <p:spPr>
            <a:xfrm>
              <a:off x="2513650" y="2341075"/>
              <a:ext cx="25" cy="1200"/>
            </a:xfrm>
            <a:custGeom>
              <a:avLst/>
              <a:gdLst/>
              <a:ahLst/>
              <a:cxnLst/>
              <a:rect l="l" t="t" r="r" b="b"/>
              <a:pathLst>
                <a:path w="1" h="48" extrusionOk="0">
                  <a:moveTo>
                    <a:pt x="0" y="48"/>
                  </a:moveTo>
                  <a:lnTo>
                    <a:pt x="0" y="0"/>
                  </a:lnTo>
                  <a:lnTo>
                    <a:pt x="0" y="48"/>
                  </a:lnTo>
                  <a:lnTo>
                    <a:pt x="0"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8" name="Google Shape;2668;p47"/>
            <p:cNvSpPr/>
            <p:nvPr/>
          </p:nvSpPr>
          <p:spPr>
            <a:xfrm>
              <a:off x="2208275" y="2529725"/>
              <a:ext cx="505825" cy="396175"/>
            </a:xfrm>
            <a:custGeom>
              <a:avLst/>
              <a:gdLst/>
              <a:ahLst/>
              <a:cxnLst/>
              <a:rect l="l" t="t" r="r" b="b"/>
              <a:pathLst>
                <a:path w="20233" h="15847" extrusionOk="0">
                  <a:moveTo>
                    <a:pt x="10234" y="0"/>
                  </a:moveTo>
                  <a:lnTo>
                    <a:pt x="2359" y="1462"/>
                  </a:lnTo>
                  <a:lnTo>
                    <a:pt x="0" y="1698"/>
                  </a:lnTo>
                  <a:lnTo>
                    <a:pt x="236" y="1792"/>
                  </a:lnTo>
                  <a:lnTo>
                    <a:pt x="425" y="1934"/>
                  </a:lnTo>
                  <a:lnTo>
                    <a:pt x="472" y="2028"/>
                  </a:lnTo>
                  <a:lnTo>
                    <a:pt x="519" y="2122"/>
                  </a:lnTo>
                  <a:lnTo>
                    <a:pt x="472" y="2217"/>
                  </a:lnTo>
                  <a:lnTo>
                    <a:pt x="472" y="2311"/>
                  </a:lnTo>
                  <a:lnTo>
                    <a:pt x="519" y="2405"/>
                  </a:lnTo>
                  <a:lnTo>
                    <a:pt x="708" y="2641"/>
                  </a:lnTo>
                  <a:lnTo>
                    <a:pt x="944" y="2783"/>
                  </a:lnTo>
                  <a:lnTo>
                    <a:pt x="1038" y="2877"/>
                  </a:lnTo>
                  <a:lnTo>
                    <a:pt x="1132" y="2971"/>
                  </a:lnTo>
                  <a:lnTo>
                    <a:pt x="1179" y="3113"/>
                  </a:lnTo>
                  <a:lnTo>
                    <a:pt x="1274" y="3349"/>
                  </a:lnTo>
                  <a:lnTo>
                    <a:pt x="1274" y="3443"/>
                  </a:lnTo>
                  <a:lnTo>
                    <a:pt x="1415" y="3584"/>
                  </a:lnTo>
                  <a:lnTo>
                    <a:pt x="1887" y="3773"/>
                  </a:lnTo>
                  <a:lnTo>
                    <a:pt x="2170" y="3915"/>
                  </a:lnTo>
                  <a:lnTo>
                    <a:pt x="2406" y="4009"/>
                  </a:lnTo>
                  <a:lnTo>
                    <a:pt x="2500" y="4150"/>
                  </a:lnTo>
                  <a:lnTo>
                    <a:pt x="2547" y="4292"/>
                  </a:lnTo>
                  <a:lnTo>
                    <a:pt x="2500" y="4480"/>
                  </a:lnTo>
                  <a:lnTo>
                    <a:pt x="2359" y="4716"/>
                  </a:lnTo>
                  <a:lnTo>
                    <a:pt x="2264" y="4952"/>
                  </a:lnTo>
                  <a:lnTo>
                    <a:pt x="2217" y="4999"/>
                  </a:lnTo>
                  <a:lnTo>
                    <a:pt x="2217" y="5094"/>
                  </a:lnTo>
                  <a:lnTo>
                    <a:pt x="2264" y="5282"/>
                  </a:lnTo>
                  <a:lnTo>
                    <a:pt x="2594" y="5377"/>
                  </a:lnTo>
                  <a:lnTo>
                    <a:pt x="2641" y="5424"/>
                  </a:lnTo>
                  <a:lnTo>
                    <a:pt x="2736" y="5471"/>
                  </a:lnTo>
                  <a:lnTo>
                    <a:pt x="2783" y="5565"/>
                  </a:lnTo>
                  <a:lnTo>
                    <a:pt x="2783" y="5612"/>
                  </a:lnTo>
                  <a:lnTo>
                    <a:pt x="2783" y="5801"/>
                  </a:lnTo>
                  <a:lnTo>
                    <a:pt x="2830" y="5895"/>
                  </a:lnTo>
                  <a:lnTo>
                    <a:pt x="2830" y="5990"/>
                  </a:lnTo>
                  <a:lnTo>
                    <a:pt x="2877" y="6037"/>
                  </a:lnTo>
                  <a:lnTo>
                    <a:pt x="2972" y="6084"/>
                  </a:lnTo>
                  <a:lnTo>
                    <a:pt x="3490" y="6225"/>
                  </a:lnTo>
                  <a:lnTo>
                    <a:pt x="3538" y="6225"/>
                  </a:lnTo>
                  <a:lnTo>
                    <a:pt x="3679" y="6320"/>
                  </a:lnTo>
                  <a:lnTo>
                    <a:pt x="3726" y="6414"/>
                  </a:lnTo>
                  <a:lnTo>
                    <a:pt x="4858" y="15139"/>
                  </a:lnTo>
                  <a:lnTo>
                    <a:pt x="5000" y="15280"/>
                  </a:lnTo>
                  <a:lnTo>
                    <a:pt x="5047" y="15469"/>
                  </a:lnTo>
                  <a:lnTo>
                    <a:pt x="5094" y="15846"/>
                  </a:lnTo>
                  <a:lnTo>
                    <a:pt x="5518" y="15752"/>
                  </a:lnTo>
                  <a:lnTo>
                    <a:pt x="8489" y="15233"/>
                  </a:lnTo>
                  <a:lnTo>
                    <a:pt x="12451" y="14526"/>
                  </a:lnTo>
                  <a:lnTo>
                    <a:pt x="15281" y="14101"/>
                  </a:lnTo>
                  <a:lnTo>
                    <a:pt x="15894" y="14007"/>
                  </a:lnTo>
                  <a:lnTo>
                    <a:pt x="16413" y="13866"/>
                  </a:lnTo>
                  <a:lnTo>
                    <a:pt x="17073" y="13677"/>
                  </a:lnTo>
                  <a:lnTo>
                    <a:pt x="17261" y="13630"/>
                  </a:lnTo>
                  <a:lnTo>
                    <a:pt x="17450" y="13583"/>
                  </a:lnTo>
                  <a:lnTo>
                    <a:pt x="17592" y="13630"/>
                  </a:lnTo>
                  <a:lnTo>
                    <a:pt x="17733" y="13771"/>
                  </a:lnTo>
                  <a:lnTo>
                    <a:pt x="17780" y="13960"/>
                  </a:lnTo>
                  <a:lnTo>
                    <a:pt x="17827" y="13960"/>
                  </a:lnTo>
                  <a:lnTo>
                    <a:pt x="17969" y="14101"/>
                  </a:lnTo>
                  <a:lnTo>
                    <a:pt x="18158" y="14243"/>
                  </a:lnTo>
                  <a:lnTo>
                    <a:pt x="18299" y="14432"/>
                  </a:lnTo>
                  <a:lnTo>
                    <a:pt x="18299" y="14526"/>
                  </a:lnTo>
                  <a:lnTo>
                    <a:pt x="18299" y="14620"/>
                  </a:lnTo>
                  <a:lnTo>
                    <a:pt x="18299" y="14667"/>
                  </a:lnTo>
                  <a:lnTo>
                    <a:pt x="18252" y="14856"/>
                  </a:lnTo>
                  <a:lnTo>
                    <a:pt x="18063" y="15045"/>
                  </a:lnTo>
                  <a:lnTo>
                    <a:pt x="17827" y="15375"/>
                  </a:lnTo>
                  <a:lnTo>
                    <a:pt x="17780" y="15375"/>
                  </a:lnTo>
                  <a:lnTo>
                    <a:pt x="17639" y="15563"/>
                  </a:lnTo>
                  <a:lnTo>
                    <a:pt x="17639" y="15611"/>
                  </a:lnTo>
                  <a:lnTo>
                    <a:pt x="17780" y="15611"/>
                  </a:lnTo>
                  <a:lnTo>
                    <a:pt x="18205" y="15563"/>
                  </a:lnTo>
                  <a:lnTo>
                    <a:pt x="18440" y="15375"/>
                  </a:lnTo>
                  <a:lnTo>
                    <a:pt x="18535" y="15328"/>
                  </a:lnTo>
                  <a:lnTo>
                    <a:pt x="19148" y="15233"/>
                  </a:lnTo>
                  <a:lnTo>
                    <a:pt x="19148" y="15186"/>
                  </a:lnTo>
                  <a:lnTo>
                    <a:pt x="19195" y="14526"/>
                  </a:lnTo>
                  <a:lnTo>
                    <a:pt x="19242" y="13394"/>
                  </a:lnTo>
                  <a:lnTo>
                    <a:pt x="19242" y="13347"/>
                  </a:lnTo>
                  <a:lnTo>
                    <a:pt x="19289" y="13300"/>
                  </a:lnTo>
                  <a:lnTo>
                    <a:pt x="19572" y="13064"/>
                  </a:lnTo>
                  <a:lnTo>
                    <a:pt x="19667" y="12970"/>
                  </a:lnTo>
                  <a:lnTo>
                    <a:pt x="20044" y="12781"/>
                  </a:lnTo>
                  <a:lnTo>
                    <a:pt x="20091" y="12734"/>
                  </a:lnTo>
                  <a:lnTo>
                    <a:pt x="20138" y="12451"/>
                  </a:lnTo>
                  <a:lnTo>
                    <a:pt x="20185" y="12121"/>
                  </a:lnTo>
                  <a:lnTo>
                    <a:pt x="20233" y="11979"/>
                  </a:lnTo>
                  <a:lnTo>
                    <a:pt x="20185" y="11932"/>
                  </a:lnTo>
                  <a:lnTo>
                    <a:pt x="20091" y="11838"/>
                  </a:lnTo>
                  <a:lnTo>
                    <a:pt x="19950" y="11885"/>
                  </a:lnTo>
                  <a:lnTo>
                    <a:pt x="19714" y="11932"/>
                  </a:lnTo>
                  <a:lnTo>
                    <a:pt x="19667" y="11932"/>
                  </a:lnTo>
                  <a:lnTo>
                    <a:pt x="19478" y="11885"/>
                  </a:lnTo>
                  <a:lnTo>
                    <a:pt x="19337" y="11790"/>
                  </a:lnTo>
                  <a:lnTo>
                    <a:pt x="19195" y="11649"/>
                  </a:lnTo>
                  <a:lnTo>
                    <a:pt x="18959" y="11319"/>
                  </a:lnTo>
                  <a:lnTo>
                    <a:pt x="18865" y="11177"/>
                  </a:lnTo>
                  <a:lnTo>
                    <a:pt x="18771" y="11083"/>
                  </a:lnTo>
                  <a:lnTo>
                    <a:pt x="18723" y="10942"/>
                  </a:lnTo>
                  <a:lnTo>
                    <a:pt x="18723" y="10847"/>
                  </a:lnTo>
                  <a:lnTo>
                    <a:pt x="18771" y="10753"/>
                  </a:lnTo>
                  <a:lnTo>
                    <a:pt x="18865" y="10611"/>
                  </a:lnTo>
                  <a:lnTo>
                    <a:pt x="18959" y="10517"/>
                  </a:lnTo>
                  <a:lnTo>
                    <a:pt x="18912" y="10376"/>
                  </a:lnTo>
                  <a:lnTo>
                    <a:pt x="18771" y="10140"/>
                  </a:lnTo>
                  <a:lnTo>
                    <a:pt x="18535" y="9763"/>
                  </a:lnTo>
                  <a:lnTo>
                    <a:pt x="18299" y="9291"/>
                  </a:lnTo>
                  <a:lnTo>
                    <a:pt x="18205" y="9197"/>
                  </a:lnTo>
                  <a:lnTo>
                    <a:pt x="17780" y="9008"/>
                  </a:lnTo>
                  <a:lnTo>
                    <a:pt x="17214" y="8819"/>
                  </a:lnTo>
                  <a:lnTo>
                    <a:pt x="16837" y="8725"/>
                  </a:lnTo>
                  <a:lnTo>
                    <a:pt x="16413" y="8584"/>
                  </a:lnTo>
                  <a:lnTo>
                    <a:pt x="16224" y="8442"/>
                  </a:lnTo>
                  <a:lnTo>
                    <a:pt x="16082" y="8348"/>
                  </a:lnTo>
                  <a:lnTo>
                    <a:pt x="15847" y="8112"/>
                  </a:lnTo>
                  <a:lnTo>
                    <a:pt x="15564" y="7782"/>
                  </a:lnTo>
                  <a:lnTo>
                    <a:pt x="15469" y="7640"/>
                  </a:lnTo>
                  <a:lnTo>
                    <a:pt x="15422" y="7499"/>
                  </a:lnTo>
                  <a:lnTo>
                    <a:pt x="15375" y="7404"/>
                  </a:lnTo>
                  <a:lnTo>
                    <a:pt x="15422" y="7310"/>
                  </a:lnTo>
                  <a:lnTo>
                    <a:pt x="15516" y="7122"/>
                  </a:lnTo>
                  <a:lnTo>
                    <a:pt x="15658" y="6933"/>
                  </a:lnTo>
                  <a:lnTo>
                    <a:pt x="15799" y="6791"/>
                  </a:lnTo>
                  <a:lnTo>
                    <a:pt x="15847" y="6744"/>
                  </a:lnTo>
                  <a:lnTo>
                    <a:pt x="15847" y="6650"/>
                  </a:lnTo>
                  <a:lnTo>
                    <a:pt x="15847" y="6461"/>
                  </a:lnTo>
                  <a:lnTo>
                    <a:pt x="15847" y="6367"/>
                  </a:lnTo>
                  <a:lnTo>
                    <a:pt x="15847" y="6084"/>
                  </a:lnTo>
                  <a:lnTo>
                    <a:pt x="15799" y="5895"/>
                  </a:lnTo>
                  <a:lnTo>
                    <a:pt x="15799" y="5801"/>
                  </a:lnTo>
                  <a:lnTo>
                    <a:pt x="15847" y="5612"/>
                  </a:lnTo>
                  <a:lnTo>
                    <a:pt x="15658" y="5518"/>
                  </a:lnTo>
                  <a:lnTo>
                    <a:pt x="15469" y="5471"/>
                  </a:lnTo>
                  <a:lnTo>
                    <a:pt x="15186" y="5424"/>
                  </a:lnTo>
                  <a:lnTo>
                    <a:pt x="15092" y="5424"/>
                  </a:lnTo>
                  <a:lnTo>
                    <a:pt x="15045" y="5565"/>
                  </a:lnTo>
                  <a:lnTo>
                    <a:pt x="14951" y="5660"/>
                  </a:lnTo>
                  <a:lnTo>
                    <a:pt x="14809" y="5707"/>
                  </a:lnTo>
                  <a:lnTo>
                    <a:pt x="14715" y="5707"/>
                  </a:lnTo>
                  <a:lnTo>
                    <a:pt x="14526" y="5660"/>
                  </a:lnTo>
                  <a:lnTo>
                    <a:pt x="14432" y="5565"/>
                  </a:lnTo>
                  <a:lnTo>
                    <a:pt x="14337" y="5424"/>
                  </a:lnTo>
                  <a:lnTo>
                    <a:pt x="14290" y="5235"/>
                  </a:lnTo>
                  <a:lnTo>
                    <a:pt x="14196" y="4905"/>
                  </a:lnTo>
                  <a:lnTo>
                    <a:pt x="14102" y="4763"/>
                  </a:lnTo>
                  <a:lnTo>
                    <a:pt x="14007" y="4622"/>
                  </a:lnTo>
                  <a:lnTo>
                    <a:pt x="13724" y="4339"/>
                  </a:lnTo>
                  <a:lnTo>
                    <a:pt x="13394" y="4056"/>
                  </a:lnTo>
                  <a:lnTo>
                    <a:pt x="13206" y="3915"/>
                  </a:lnTo>
                  <a:lnTo>
                    <a:pt x="13017" y="3773"/>
                  </a:lnTo>
                  <a:lnTo>
                    <a:pt x="12593" y="3537"/>
                  </a:lnTo>
                  <a:lnTo>
                    <a:pt x="12451" y="3396"/>
                  </a:lnTo>
                  <a:lnTo>
                    <a:pt x="12262" y="3207"/>
                  </a:lnTo>
                  <a:lnTo>
                    <a:pt x="11885" y="2688"/>
                  </a:lnTo>
                  <a:lnTo>
                    <a:pt x="11413" y="2028"/>
                  </a:lnTo>
                  <a:lnTo>
                    <a:pt x="11272" y="1792"/>
                  </a:lnTo>
                  <a:lnTo>
                    <a:pt x="11178" y="1604"/>
                  </a:lnTo>
                  <a:lnTo>
                    <a:pt x="11131" y="1321"/>
                  </a:lnTo>
                  <a:lnTo>
                    <a:pt x="11131" y="1274"/>
                  </a:lnTo>
                  <a:lnTo>
                    <a:pt x="11131" y="1226"/>
                  </a:lnTo>
                  <a:lnTo>
                    <a:pt x="11178" y="1085"/>
                  </a:lnTo>
                  <a:lnTo>
                    <a:pt x="11178" y="991"/>
                  </a:lnTo>
                  <a:lnTo>
                    <a:pt x="11225" y="849"/>
                  </a:lnTo>
                  <a:lnTo>
                    <a:pt x="11225" y="755"/>
                  </a:lnTo>
                  <a:lnTo>
                    <a:pt x="10423" y="47"/>
                  </a:lnTo>
                  <a:lnTo>
                    <a:pt x="1023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9" name="Google Shape;2669;p47"/>
            <p:cNvSpPr/>
            <p:nvPr/>
          </p:nvSpPr>
          <p:spPr>
            <a:xfrm>
              <a:off x="2688150" y="291055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0" name="Google Shape;2670;p47"/>
            <p:cNvSpPr/>
            <p:nvPr/>
          </p:nvSpPr>
          <p:spPr>
            <a:xfrm>
              <a:off x="2401625" y="3186425"/>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1" name="Google Shape;2671;p47"/>
            <p:cNvSpPr/>
            <p:nvPr/>
          </p:nvSpPr>
          <p:spPr>
            <a:xfrm>
              <a:off x="2626825" y="31994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2" name="Google Shape;2672;p47"/>
            <p:cNvSpPr/>
            <p:nvPr/>
          </p:nvSpPr>
          <p:spPr>
            <a:xfrm>
              <a:off x="2337975" y="2882250"/>
              <a:ext cx="347825" cy="350200"/>
            </a:xfrm>
            <a:custGeom>
              <a:avLst/>
              <a:gdLst/>
              <a:ahLst/>
              <a:cxnLst/>
              <a:rect l="l" t="t" r="r" b="b"/>
              <a:pathLst>
                <a:path w="13913" h="14008" extrusionOk="0">
                  <a:moveTo>
                    <a:pt x="12168" y="0"/>
                  </a:moveTo>
                  <a:lnTo>
                    <a:pt x="12026" y="48"/>
                  </a:lnTo>
                  <a:lnTo>
                    <a:pt x="11319" y="236"/>
                  </a:lnTo>
                  <a:lnTo>
                    <a:pt x="10800" y="331"/>
                  </a:lnTo>
                  <a:lnTo>
                    <a:pt x="10140" y="472"/>
                  </a:lnTo>
                  <a:lnTo>
                    <a:pt x="7829" y="849"/>
                  </a:lnTo>
                  <a:lnTo>
                    <a:pt x="3396" y="1604"/>
                  </a:lnTo>
                  <a:lnTo>
                    <a:pt x="613" y="2075"/>
                  </a:lnTo>
                  <a:lnTo>
                    <a:pt x="0" y="2170"/>
                  </a:lnTo>
                  <a:lnTo>
                    <a:pt x="142" y="3066"/>
                  </a:lnTo>
                  <a:lnTo>
                    <a:pt x="47" y="3113"/>
                  </a:lnTo>
                  <a:lnTo>
                    <a:pt x="142" y="3113"/>
                  </a:lnTo>
                  <a:lnTo>
                    <a:pt x="236" y="3632"/>
                  </a:lnTo>
                  <a:lnTo>
                    <a:pt x="283" y="3868"/>
                  </a:lnTo>
                  <a:lnTo>
                    <a:pt x="330" y="4009"/>
                  </a:lnTo>
                  <a:lnTo>
                    <a:pt x="519" y="4669"/>
                  </a:lnTo>
                  <a:lnTo>
                    <a:pt x="660" y="5188"/>
                  </a:lnTo>
                  <a:lnTo>
                    <a:pt x="755" y="5471"/>
                  </a:lnTo>
                  <a:lnTo>
                    <a:pt x="943" y="6650"/>
                  </a:lnTo>
                  <a:lnTo>
                    <a:pt x="1085" y="8442"/>
                  </a:lnTo>
                  <a:lnTo>
                    <a:pt x="1509" y="11461"/>
                  </a:lnTo>
                  <a:lnTo>
                    <a:pt x="1604" y="11885"/>
                  </a:lnTo>
                  <a:lnTo>
                    <a:pt x="1651" y="12215"/>
                  </a:lnTo>
                  <a:lnTo>
                    <a:pt x="1698" y="12309"/>
                  </a:lnTo>
                  <a:lnTo>
                    <a:pt x="1792" y="12357"/>
                  </a:lnTo>
                  <a:lnTo>
                    <a:pt x="1934" y="12357"/>
                  </a:lnTo>
                  <a:lnTo>
                    <a:pt x="2075" y="12309"/>
                  </a:lnTo>
                  <a:lnTo>
                    <a:pt x="2217" y="12168"/>
                  </a:lnTo>
                  <a:lnTo>
                    <a:pt x="2311" y="12121"/>
                  </a:lnTo>
                  <a:lnTo>
                    <a:pt x="2547" y="12074"/>
                  </a:lnTo>
                  <a:lnTo>
                    <a:pt x="2641" y="12074"/>
                  </a:lnTo>
                  <a:lnTo>
                    <a:pt x="2924" y="12121"/>
                  </a:lnTo>
                  <a:lnTo>
                    <a:pt x="3019" y="12215"/>
                  </a:lnTo>
                  <a:lnTo>
                    <a:pt x="3066" y="12309"/>
                  </a:lnTo>
                  <a:lnTo>
                    <a:pt x="3301" y="14007"/>
                  </a:lnTo>
                  <a:lnTo>
                    <a:pt x="11460" y="12781"/>
                  </a:lnTo>
                  <a:lnTo>
                    <a:pt x="11460" y="12640"/>
                  </a:lnTo>
                  <a:lnTo>
                    <a:pt x="11508" y="12545"/>
                  </a:lnTo>
                  <a:lnTo>
                    <a:pt x="11508" y="12498"/>
                  </a:lnTo>
                  <a:lnTo>
                    <a:pt x="11602" y="12404"/>
                  </a:lnTo>
                  <a:lnTo>
                    <a:pt x="11696" y="12262"/>
                  </a:lnTo>
                  <a:lnTo>
                    <a:pt x="11743" y="12168"/>
                  </a:lnTo>
                  <a:lnTo>
                    <a:pt x="11696" y="12168"/>
                  </a:lnTo>
                  <a:lnTo>
                    <a:pt x="11649" y="12121"/>
                  </a:lnTo>
                  <a:lnTo>
                    <a:pt x="11366" y="11791"/>
                  </a:lnTo>
                  <a:lnTo>
                    <a:pt x="11272" y="11602"/>
                  </a:lnTo>
                  <a:lnTo>
                    <a:pt x="11130" y="11272"/>
                  </a:lnTo>
                  <a:lnTo>
                    <a:pt x="11036" y="11036"/>
                  </a:lnTo>
                  <a:lnTo>
                    <a:pt x="11036" y="10800"/>
                  </a:lnTo>
                  <a:lnTo>
                    <a:pt x="11177" y="10423"/>
                  </a:lnTo>
                  <a:lnTo>
                    <a:pt x="11366" y="9951"/>
                  </a:lnTo>
                  <a:lnTo>
                    <a:pt x="11366" y="9763"/>
                  </a:lnTo>
                  <a:lnTo>
                    <a:pt x="11366" y="9574"/>
                  </a:lnTo>
                  <a:lnTo>
                    <a:pt x="11413" y="9385"/>
                  </a:lnTo>
                  <a:lnTo>
                    <a:pt x="11508" y="9103"/>
                  </a:lnTo>
                  <a:lnTo>
                    <a:pt x="11555" y="9055"/>
                  </a:lnTo>
                  <a:lnTo>
                    <a:pt x="11508" y="8961"/>
                  </a:lnTo>
                  <a:lnTo>
                    <a:pt x="11460" y="8772"/>
                  </a:lnTo>
                  <a:lnTo>
                    <a:pt x="11413" y="8584"/>
                  </a:lnTo>
                  <a:lnTo>
                    <a:pt x="11460" y="8442"/>
                  </a:lnTo>
                  <a:lnTo>
                    <a:pt x="11555" y="8301"/>
                  </a:lnTo>
                  <a:lnTo>
                    <a:pt x="11790" y="8112"/>
                  </a:lnTo>
                  <a:lnTo>
                    <a:pt x="11790" y="7876"/>
                  </a:lnTo>
                  <a:lnTo>
                    <a:pt x="11885" y="7688"/>
                  </a:lnTo>
                  <a:lnTo>
                    <a:pt x="11979" y="7593"/>
                  </a:lnTo>
                  <a:lnTo>
                    <a:pt x="12121" y="7593"/>
                  </a:lnTo>
                  <a:lnTo>
                    <a:pt x="12451" y="7263"/>
                  </a:lnTo>
                  <a:lnTo>
                    <a:pt x="12404" y="6980"/>
                  </a:lnTo>
                  <a:lnTo>
                    <a:pt x="12309" y="6509"/>
                  </a:lnTo>
                  <a:lnTo>
                    <a:pt x="12309" y="6273"/>
                  </a:lnTo>
                  <a:lnTo>
                    <a:pt x="12356" y="6084"/>
                  </a:lnTo>
                  <a:lnTo>
                    <a:pt x="12451" y="5896"/>
                  </a:lnTo>
                  <a:lnTo>
                    <a:pt x="12498" y="5707"/>
                  </a:lnTo>
                  <a:lnTo>
                    <a:pt x="12639" y="5565"/>
                  </a:lnTo>
                  <a:lnTo>
                    <a:pt x="12687" y="5518"/>
                  </a:lnTo>
                  <a:lnTo>
                    <a:pt x="12922" y="5235"/>
                  </a:lnTo>
                  <a:lnTo>
                    <a:pt x="12922" y="5141"/>
                  </a:lnTo>
                  <a:lnTo>
                    <a:pt x="12970" y="5094"/>
                  </a:lnTo>
                  <a:lnTo>
                    <a:pt x="13252" y="4717"/>
                  </a:lnTo>
                  <a:lnTo>
                    <a:pt x="13252" y="4622"/>
                  </a:lnTo>
                  <a:lnTo>
                    <a:pt x="13205" y="4198"/>
                  </a:lnTo>
                  <a:lnTo>
                    <a:pt x="13205" y="4056"/>
                  </a:lnTo>
                  <a:lnTo>
                    <a:pt x="13205" y="3962"/>
                  </a:lnTo>
                  <a:lnTo>
                    <a:pt x="13158" y="3820"/>
                  </a:lnTo>
                  <a:lnTo>
                    <a:pt x="13158" y="3679"/>
                  </a:lnTo>
                  <a:lnTo>
                    <a:pt x="13252" y="3537"/>
                  </a:lnTo>
                  <a:lnTo>
                    <a:pt x="13347" y="3443"/>
                  </a:lnTo>
                  <a:lnTo>
                    <a:pt x="13441" y="3207"/>
                  </a:lnTo>
                  <a:lnTo>
                    <a:pt x="13488" y="2830"/>
                  </a:lnTo>
                  <a:lnTo>
                    <a:pt x="13441" y="2500"/>
                  </a:lnTo>
                  <a:lnTo>
                    <a:pt x="13441" y="2406"/>
                  </a:lnTo>
                  <a:lnTo>
                    <a:pt x="13488" y="2358"/>
                  </a:lnTo>
                  <a:lnTo>
                    <a:pt x="13771" y="2028"/>
                  </a:lnTo>
                  <a:lnTo>
                    <a:pt x="13913" y="1745"/>
                  </a:lnTo>
                  <a:lnTo>
                    <a:pt x="13913" y="1604"/>
                  </a:lnTo>
                  <a:lnTo>
                    <a:pt x="13488" y="1698"/>
                  </a:lnTo>
                  <a:lnTo>
                    <a:pt x="13300" y="1840"/>
                  </a:lnTo>
                  <a:lnTo>
                    <a:pt x="13205" y="1887"/>
                  </a:lnTo>
                  <a:lnTo>
                    <a:pt x="13064" y="1934"/>
                  </a:lnTo>
                  <a:lnTo>
                    <a:pt x="12639" y="1981"/>
                  </a:lnTo>
                  <a:lnTo>
                    <a:pt x="12356" y="1981"/>
                  </a:lnTo>
                  <a:lnTo>
                    <a:pt x="12262" y="2028"/>
                  </a:lnTo>
                  <a:lnTo>
                    <a:pt x="12121" y="1981"/>
                  </a:lnTo>
                  <a:lnTo>
                    <a:pt x="12073" y="1934"/>
                  </a:lnTo>
                  <a:lnTo>
                    <a:pt x="12026" y="1887"/>
                  </a:lnTo>
                  <a:lnTo>
                    <a:pt x="11979" y="1793"/>
                  </a:lnTo>
                  <a:lnTo>
                    <a:pt x="11979" y="1745"/>
                  </a:lnTo>
                  <a:lnTo>
                    <a:pt x="11979" y="1604"/>
                  </a:lnTo>
                  <a:lnTo>
                    <a:pt x="12026" y="1368"/>
                  </a:lnTo>
                  <a:lnTo>
                    <a:pt x="12073" y="1132"/>
                  </a:lnTo>
                  <a:lnTo>
                    <a:pt x="12309" y="944"/>
                  </a:lnTo>
                  <a:lnTo>
                    <a:pt x="12545" y="661"/>
                  </a:lnTo>
                  <a:lnTo>
                    <a:pt x="12592" y="566"/>
                  </a:lnTo>
                  <a:lnTo>
                    <a:pt x="12639" y="472"/>
                  </a:lnTo>
                  <a:lnTo>
                    <a:pt x="12356" y="283"/>
                  </a:lnTo>
                  <a:lnTo>
                    <a:pt x="12215" y="142"/>
                  </a:lnTo>
                  <a:lnTo>
                    <a:pt x="1216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3" name="Google Shape;2673;p47"/>
            <p:cNvSpPr/>
            <p:nvPr/>
          </p:nvSpPr>
          <p:spPr>
            <a:xfrm>
              <a:off x="2625650" y="2989550"/>
              <a:ext cx="259400" cy="439800"/>
            </a:xfrm>
            <a:custGeom>
              <a:avLst/>
              <a:gdLst/>
              <a:ahLst/>
              <a:cxnLst/>
              <a:rect l="l" t="t" r="r" b="b"/>
              <a:pathLst>
                <a:path w="10376" h="17592" extrusionOk="0">
                  <a:moveTo>
                    <a:pt x="7499" y="0"/>
                  </a:moveTo>
                  <a:lnTo>
                    <a:pt x="7358" y="47"/>
                  </a:lnTo>
                  <a:lnTo>
                    <a:pt x="7263" y="94"/>
                  </a:lnTo>
                  <a:lnTo>
                    <a:pt x="7216" y="94"/>
                  </a:lnTo>
                  <a:lnTo>
                    <a:pt x="7075" y="142"/>
                  </a:lnTo>
                  <a:lnTo>
                    <a:pt x="6980" y="189"/>
                  </a:lnTo>
                  <a:lnTo>
                    <a:pt x="6697" y="236"/>
                  </a:lnTo>
                  <a:lnTo>
                    <a:pt x="6603" y="283"/>
                  </a:lnTo>
                  <a:lnTo>
                    <a:pt x="5849" y="425"/>
                  </a:lnTo>
                  <a:lnTo>
                    <a:pt x="5141" y="566"/>
                  </a:lnTo>
                  <a:lnTo>
                    <a:pt x="4717" y="613"/>
                  </a:lnTo>
                  <a:lnTo>
                    <a:pt x="4245" y="613"/>
                  </a:lnTo>
                  <a:lnTo>
                    <a:pt x="4104" y="660"/>
                  </a:lnTo>
                  <a:lnTo>
                    <a:pt x="3726" y="849"/>
                  </a:lnTo>
                  <a:lnTo>
                    <a:pt x="3538" y="896"/>
                  </a:lnTo>
                  <a:lnTo>
                    <a:pt x="2264" y="1179"/>
                  </a:lnTo>
                  <a:lnTo>
                    <a:pt x="1793" y="1226"/>
                  </a:lnTo>
                  <a:lnTo>
                    <a:pt x="1604" y="1415"/>
                  </a:lnTo>
                  <a:lnTo>
                    <a:pt x="1510" y="1509"/>
                  </a:lnTo>
                  <a:lnTo>
                    <a:pt x="1510" y="1556"/>
                  </a:lnTo>
                  <a:lnTo>
                    <a:pt x="1415" y="1604"/>
                  </a:lnTo>
                  <a:lnTo>
                    <a:pt x="1368" y="1792"/>
                  </a:lnTo>
                  <a:lnTo>
                    <a:pt x="1274" y="2028"/>
                  </a:lnTo>
                  <a:lnTo>
                    <a:pt x="1274" y="2122"/>
                  </a:lnTo>
                  <a:lnTo>
                    <a:pt x="1368" y="2547"/>
                  </a:lnTo>
                  <a:lnTo>
                    <a:pt x="1368" y="2641"/>
                  </a:lnTo>
                  <a:lnTo>
                    <a:pt x="1415" y="3066"/>
                  </a:lnTo>
                  <a:lnTo>
                    <a:pt x="1415" y="3160"/>
                  </a:lnTo>
                  <a:lnTo>
                    <a:pt x="1368" y="3254"/>
                  </a:lnTo>
                  <a:lnTo>
                    <a:pt x="991" y="3584"/>
                  </a:lnTo>
                  <a:lnTo>
                    <a:pt x="755" y="3726"/>
                  </a:lnTo>
                  <a:lnTo>
                    <a:pt x="755" y="3820"/>
                  </a:lnTo>
                  <a:lnTo>
                    <a:pt x="755" y="3914"/>
                  </a:lnTo>
                  <a:lnTo>
                    <a:pt x="708" y="4009"/>
                  </a:lnTo>
                  <a:lnTo>
                    <a:pt x="614" y="4150"/>
                  </a:lnTo>
                  <a:lnTo>
                    <a:pt x="378" y="4339"/>
                  </a:lnTo>
                  <a:lnTo>
                    <a:pt x="425" y="4528"/>
                  </a:lnTo>
                  <a:lnTo>
                    <a:pt x="472" y="4716"/>
                  </a:lnTo>
                  <a:lnTo>
                    <a:pt x="472" y="4858"/>
                  </a:lnTo>
                  <a:lnTo>
                    <a:pt x="425" y="5046"/>
                  </a:lnTo>
                  <a:lnTo>
                    <a:pt x="331" y="5235"/>
                  </a:lnTo>
                  <a:lnTo>
                    <a:pt x="331" y="5518"/>
                  </a:lnTo>
                  <a:lnTo>
                    <a:pt x="283" y="5707"/>
                  </a:lnTo>
                  <a:lnTo>
                    <a:pt x="236" y="5942"/>
                  </a:lnTo>
                  <a:lnTo>
                    <a:pt x="95" y="6273"/>
                  </a:lnTo>
                  <a:lnTo>
                    <a:pt x="1" y="6603"/>
                  </a:lnTo>
                  <a:lnTo>
                    <a:pt x="48" y="6791"/>
                  </a:lnTo>
                  <a:lnTo>
                    <a:pt x="189" y="7121"/>
                  </a:lnTo>
                  <a:lnTo>
                    <a:pt x="236" y="7216"/>
                  </a:lnTo>
                  <a:lnTo>
                    <a:pt x="472" y="7499"/>
                  </a:lnTo>
                  <a:lnTo>
                    <a:pt x="614" y="7640"/>
                  </a:lnTo>
                  <a:lnTo>
                    <a:pt x="661" y="7735"/>
                  </a:lnTo>
                  <a:lnTo>
                    <a:pt x="708" y="7829"/>
                  </a:lnTo>
                  <a:lnTo>
                    <a:pt x="661" y="8017"/>
                  </a:lnTo>
                  <a:lnTo>
                    <a:pt x="566" y="8253"/>
                  </a:lnTo>
                  <a:lnTo>
                    <a:pt x="425" y="8442"/>
                  </a:lnTo>
                  <a:lnTo>
                    <a:pt x="425" y="8489"/>
                  </a:lnTo>
                  <a:lnTo>
                    <a:pt x="425" y="8583"/>
                  </a:lnTo>
                  <a:lnTo>
                    <a:pt x="425" y="8631"/>
                  </a:lnTo>
                  <a:lnTo>
                    <a:pt x="614" y="8961"/>
                  </a:lnTo>
                  <a:lnTo>
                    <a:pt x="755" y="9338"/>
                  </a:lnTo>
                  <a:lnTo>
                    <a:pt x="897" y="9479"/>
                  </a:lnTo>
                  <a:lnTo>
                    <a:pt x="991" y="9668"/>
                  </a:lnTo>
                  <a:lnTo>
                    <a:pt x="1132" y="10045"/>
                  </a:lnTo>
                  <a:lnTo>
                    <a:pt x="1227" y="10376"/>
                  </a:lnTo>
                  <a:lnTo>
                    <a:pt x="1415" y="10659"/>
                  </a:lnTo>
                  <a:lnTo>
                    <a:pt x="1510" y="10706"/>
                  </a:lnTo>
                  <a:lnTo>
                    <a:pt x="1604" y="10800"/>
                  </a:lnTo>
                  <a:lnTo>
                    <a:pt x="1604" y="10941"/>
                  </a:lnTo>
                  <a:lnTo>
                    <a:pt x="1651" y="11036"/>
                  </a:lnTo>
                  <a:lnTo>
                    <a:pt x="1604" y="11319"/>
                  </a:lnTo>
                  <a:lnTo>
                    <a:pt x="1557" y="11413"/>
                  </a:lnTo>
                  <a:lnTo>
                    <a:pt x="1510" y="11460"/>
                  </a:lnTo>
                  <a:lnTo>
                    <a:pt x="1368" y="11555"/>
                  </a:lnTo>
                  <a:lnTo>
                    <a:pt x="1274" y="11602"/>
                  </a:lnTo>
                  <a:lnTo>
                    <a:pt x="1274" y="11649"/>
                  </a:lnTo>
                  <a:lnTo>
                    <a:pt x="1227" y="11838"/>
                  </a:lnTo>
                  <a:lnTo>
                    <a:pt x="1180" y="12073"/>
                  </a:lnTo>
                  <a:lnTo>
                    <a:pt x="1085" y="12403"/>
                  </a:lnTo>
                  <a:lnTo>
                    <a:pt x="849" y="12875"/>
                  </a:lnTo>
                  <a:lnTo>
                    <a:pt x="661" y="13158"/>
                  </a:lnTo>
                  <a:lnTo>
                    <a:pt x="566" y="13394"/>
                  </a:lnTo>
                  <a:lnTo>
                    <a:pt x="519" y="14007"/>
                  </a:lnTo>
                  <a:lnTo>
                    <a:pt x="425" y="14573"/>
                  </a:lnTo>
                  <a:lnTo>
                    <a:pt x="378" y="15092"/>
                  </a:lnTo>
                  <a:lnTo>
                    <a:pt x="472" y="15846"/>
                  </a:lnTo>
                  <a:lnTo>
                    <a:pt x="2311" y="15610"/>
                  </a:lnTo>
                  <a:lnTo>
                    <a:pt x="4717" y="15045"/>
                  </a:lnTo>
                  <a:lnTo>
                    <a:pt x="5235" y="14950"/>
                  </a:lnTo>
                  <a:lnTo>
                    <a:pt x="5849" y="14856"/>
                  </a:lnTo>
                  <a:lnTo>
                    <a:pt x="6037" y="14856"/>
                  </a:lnTo>
                  <a:lnTo>
                    <a:pt x="6131" y="14950"/>
                  </a:lnTo>
                  <a:lnTo>
                    <a:pt x="6179" y="14997"/>
                  </a:lnTo>
                  <a:lnTo>
                    <a:pt x="6226" y="15092"/>
                  </a:lnTo>
                  <a:lnTo>
                    <a:pt x="6226" y="15375"/>
                  </a:lnTo>
                  <a:lnTo>
                    <a:pt x="6131" y="15752"/>
                  </a:lnTo>
                  <a:lnTo>
                    <a:pt x="6131" y="15941"/>
                  </a:lnTo>
                  <a:lnTo>
                    <a:pt x="6131" y="16129"/>
                  </a:lnTo>
                  <a:lnTo>
                    <a:pt x="6179" y="16224"/>
                  </a:lnTo>
                  <a:lnTo>
                    <a:pt x="6556" y="16695"/>
                  </a:lnTo>
                  <a:lnTo>
                    <a:pt x="7075" y="17120"/>
                  </a:lnTo>
                  <a:lnTo>
                    <a:pt x="7122" y="17167"/>
                  </a:lnTo>
                  <a:lnTo>
                    <a:pt x="7169" y="17261"/>
                  </a:lnTo>
                  <a:lnTo>
                    <a:pt x="7169" y="17544"/>
                  </a:lnTo>
                  <a:lnTo>
                    <a:pt x="7311" y="17591"/>
                  </a:lnTo>
                  <a:lnTo>
                    <a:pt x="7593" y="17308"/>
                  </a:lnTo>
                  <a:lnTo>
                    <a:pt x="7829" y="17072"/>
                  </a:lnTo>
                  <a:lnTo>
                    <a:pt x="7876" y="17025"/>
                  </a:lnTo>
                  <a:lnTo>
                    <a:pt x="8631" y="16601"/>
                  </a:lnTo>
                  <a:lnTo>
                    <a:pt x="9055" y="16318"/>
                  </a:lnTo>
                  <a:lnTo>
                    <a:pt x="9197" y="16318"/>
                  </a:lnTo>
                  <a:lnTo>
                    <a:pt x="9716" y="16365"/>
                  </a:lnTo>
                  <a:lnTo>
                    <a:pt x="9904" y="16412"/>
                  </a:lnTo>
                  <a:lnTo>
                    <a:pt x="10140" y="16412"/>
                  </a:lnTo>
                  <a:lnTo>
                    <a:pt x="10376" y="16365"/>
                  </a:lnTo>
                  <a:lnTo>
                    <a:pt x="10187" y="15705"/>
                  </a:lnTo>
                  <a:lnTo>
                    <a:pt x="9999" y="15186"/>
                  </a:lnTo>
                  <a:lnTo>
                    <a:pt x="9904" y="14950"/>
                  </a:lnTo>
                  <a:lnTo>
                    <a:pt x="9857" y="14809"/>
                  </a:lnTo>
                  <a:lnTo>
                    <a:pt x="9857" y="14762"/>
                  </a:lnTo>
                  <a:lnTo>
                    <a:pt x="9763" y="14196"/>
                  </a:lnTo>
                  <a:lnTo>
                    <a:pt x="9716" y="13865"/>
                  </a:lnTo>
                  <a:lnTo>
                    <a:pt x="9716" y="13771"/>
                  </a:lnTo>
                  <a:lnTo>
                    <a:pt x="9669" y="13583"/>
                  </a:lnTo>
                  <a:lnTo>
                    <a:pt x="9527" y="13347"/>
                  </a:lnTo>
                  <a:lnTo>
                    <a:pt x="9433" y="13017"/>
                  </a:lnTo>
                  <a:lnTo>
                    <a:pt x="9244" y="12215"/>
                  </a:lnTo>
                  <a:lnTo>
                    <a:pt x="9150" y="11885"/>
                  </a:lnTo>
                  <a:lnTo>
                    <a:pt x="9055" y="11555"/>
                  </a:lnTo>
                  <a:lnTo>
                    <a:pt x="8442" y="7263"/>
                  </a:lnTo>
                  <a:lnTo>
                    <a:pt x="8490" y="7169"/>
                  </a:lnTo>
                  <a:lnTo>
                    <a:pt x="8584" y="6933"/>
                  </a:lnTo>
                  <a:lnTo>
                    <a:pt x="8584" y="6791"/>
                  </a:lnTo>
                  <a:lnTo>
                    <a:pt x="8395" y="6603"/>
                  </a:lnTo>
                  <a:lnTo>
                    <a:pt x="8348" y="6508"/>
                  </a:lnTo>
                  <a:lnTo>
                    <a:pt x="8301" y="6367"/>
                  </a:lnTo>
                  <a:lnTo>
                    <a:pt x="8301" y="5942"/>
                  </a:lnTo>
                  <a:lnTo>
                    <a:pt x="8254" y="5707"/>
                  </a:lnTo>
                  <a:lnTo>
                    <a:pt x="8301" y="5471"/>
                  </a:lnTo>
                  <a:lnTo>
                    <a:pt x="8348" y="5282"/>
                  </a:lnTo>
                  <a:lnTo>
                    <a:pt x="7924" y="1651"/>
                  </a:lnTo>
                  <a:lnTo>
                    <a:pt x="7924" y="1273"/>
                  </a:lnTo>
                  <a:lnTo>
                    <a:pt x="7924" y="1132"/>
                  </a:lnTo>
                  <a:lnTo>
                    <a:pt x="7971" y="1038"/>
                  </a:lnTo>
                  <a:lnTo>
                    <a:pt x="7924" y="802"/>
                  </a:lnTo>
                  <a:lnTo>
                    <a:pt x="7829" y="189"/>
                  </a:lnTo>
                  <a:lnTo>
                    <a:pt x="7735" y="142"/>
                  </a:lnTo>
                  <a:lnTo>
                    <a:pt x="7688" y="94"/>
                  </a:lnTo>
                  <a:lnTo>
                    <a:pt x="7593" y="47"/>
                  </a:lnTo>
                  <a:lnTo>
                    <a:pt x="74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4" name="Google Shape;2674;p47"/>
            <p:cNvSpPr/>
            <p:nvPr/>
          </p:nvSpPr>
          <p:spPr>
            <a:xfrm>
              <a:off x="1624650" y="2376450"/>
              <a:ext cx="602525" cy="285350"/>
            </a:xfrm>
            <a:custGeom>
              <a:avLst/>
              <a:gdLst/>
              <a:ahLst/>
              <a:cxnLst/>
              <a:rect l="l" t="t" r="r" b="b"/>
              <a:pathLst>
                <a:path w="24101" h="11414" extrusionOk="0">
                  <a:moveTo>
                    <a:pt x="14290" y="0"/>
                  </a:moveTo>
                  <a:lnTo>
                    <a:pt x="1" y="1085"/>
                  </a:lnTo>
                  <a:lnTo>
                    <a:pt x="236" y="7923"/>
                  </a:lnTo>
                  <a:lnTo>
                    <a:pt x="5613" y="7782"/>
                  </a:lnTo>
                  <a:lnTo>
                    <a:pt x="5707" y="7782"/>
                  </a:lnTo>
                  <a:lnTo>
                    <a:pt x="5801" y="7829"/>
                  </a:lnTo>
                  <a:lnTo>
                    <a:pt x="5849" y="7876"/>
                  </a:lnTo>
                  <a:lnTo>
                    <a:pt x="5849" y="7970"/>
                  </a:lnTo>
                  <a:lnTo>
                    <a:pt x="6084" y="11413"/>
                  </a:lnTo>
                  <a:lnTo>
                    <a:pt x="24100" y="9432"/>
                  </a:lnTo>
                  <a:lnTo>
                    <a:pt x="24100" y="9385"/>
                  </a:lnTo>
                  <a:lnTo>
                    <a:pt x="24006" y="9291"/>
                  </a:lnTo>
                  <a:lnTo>
                    <a:pt x="23723" y="9102"/>
                  </a:lnTo>
                  <a:lnTo>
                    <a:pt x="23581" y="8961"/>
                  </a:lnTo>
                  <a:lnTo>
                    <a:pt x="23487" y="8819"/>
                  </a:lnTo>
                  <a:lnTo>
                    <a:pt x="23393" y="8678"/>
                  </a:lnTo>
                  <a:lnTo>
                    <a:pt x="23393" y="8536"/>
                  </a:lnTo>
                  <a:lnTo>
                    <a:pt x="23345" y="8348"/>
                  </a:lnTo>
                  <a:lnTo>
                    <a:pt x="23062" y="8206"/>
                  </a:lnTo>
                  <a:lnTo>
                    <a:pt x="22874" y="8065"/>
                  </a:lnTo>
                  <a:lnTo>
                    <a:pt x="22732" y="7876"/>
                  </a:lnTo>
                  <a:lnTo>
                    <a:pt x="22685" y="7735"/>
                  </a:lnTo>
                  <a:lnTo>
                    <a:pt x="22638" y="7688"/>
                  </a:lnTo>
                  <a:lnTo>
                    <a:pt x="22591" y="7405"/>
                  </a:lnTo>
                  <a:lnTo>
                    <a:pt x="22544" y="6933"/>
                  </a:lnTo>
                  <a:lnTo>
                    <a:pt x="22544" y="6886"/>
                  </a:lnTo>
                  <a:lnTo>
                    <a:pt x="22402" y="6839"/>
                  </a:lnTo>
                  <a:lnTo>
                    <a:pt x="22308" y="6744"/>
                  </a:lnTo>
                  <a:lnTo>
                    <a:pt x="22214" y="6650"/>
                  </a:lnTo>
                  <a:lnTo>
                    <a:pt x="22119" y="6556"/>
                  </a:lnTo>
                  <a:lnTo>
                    <a:pt x="22119" y="6414"/>
                  </a:lnTo>
                  <a:lnTo>
                    <a:pt x="22119" y="6273"/>
                  </a:lnTo>
                  <a:lnTo>
                    <a:pt x="22214" y="6178"/>
                  </a:lnTo>
                  <a:lnTo>
                    <a:pt x="22308" y="6084"/>
                  </a:lnTo>
                  <a:lnTo>
                    <a:pt x="22355" y="6037"/>
                  </a:lnTo>
                  <a:lnTo>
                    <a:pt x="22308" y="6037"/>
                  </a:lnTo>
                  <a:lnTo>
                    <a:pt x="21978" y="5895"/>
                  </a:lnTo>
                  <a:lnTo>
                    <a:pt x="21789" y="5707"/>
                  </a:lnTo>
                  <a:lnTo>
                    <a:pt x="21742" y="5518"/>
                  </a:lnTo>
                  <a:lnTo>
                    <a:pt x="21742" y="5329"/>
                  </a:lnTo>
                  <a:lnTo>
                    <a:pt x="21789" y="5094"/>
                  </a:lnTo>
                  <a:lnTo>
                    <a:pt x="21836" y="4905"/>
                  </a:lnTo>
                  <a:lnTo>
                    <a:pt x="21836" y="4669"/>
                  </a:lnTo>
                  <a:lnTo>
                    <a:pt x="21789" y="4622"/>
                  </a:lnTo>
                  <a:lnTo>
                    <a:pt x="21600" y="4575"/>
                  </a:lnTo>
                  <a:lnTo>
                    <a:pt x="21506" y="4528"/>
                  </a:lnTo>
                  <a:lnTo>
                    <a:pt x="21459" y="4481"/>
                  </a:lnTo>
                  <a:lnTo>
                    <a:pt x="21318" y="4292"/>
                  </a:lnTo>
                  <a:lnTo>
                    <a:pt x="21270" y="4103"/>
                  </a:lnTo>
                  <a:lnTo>
                    <a:pt x="21223" y="3915"/>
                  </a:lnTo>
                  <a:lnTo>
                    <a:pt x="21223" y="3867"/>
                  </a:lnTo>
                  <a:lnTo>
                    <a:pt x="21223" y="3773"/>
                  </a:lnTo>
                  <a:lnTo>
                    <a:pt x="21270" y="3679"/>
                  </a:lnTo>
                  <a:lnTo>
                    <a:pt x="21223" y="3726"/>
                  </a:lnTo>
                  <a:lnTo>
                    <a:pt x="21176" y="3679"/>
                  </a:lnTo>
                  <a:lnTo>
                    <a:pt x="21035" y="3490"/>
                  </a:lnTo>
                  <a:lnTo>
                    <a:pt x="20893" y="3302"/>
                  </a:lnTo>
                  <a:lnTo>
                    <a:pt x="20893" y="3254"/>
                  </a:lnTo>
                  <a:lnTo>
                    <a:pt x="20799" y="3160"/>
                  </a:lnTo>
                  <a:lnTo>
                    <a:pt x="20516" y="2830"/>
                  </a:lnTo>
                  <a:lnTo>
                    <a:pt x="20469" y="2736"/>
                  </a:lnTo>
                  <a:lnTo>
                    <a:pt x="20421" y="2641"/>
                  </a:lnTo>
                  <a:lnTo>
                    <a:pt x="20374" y="2500"/>
                  </a:lnTo>
                  <a:lnTo>
                    <a:pt x="20421" y="2358"/>
                  </a:lnTo>
                  <a:lnTo>
                    <a:pt x="20563" y="2264"/>
                  </a:lnTo>
                  <a:lnTo>
                    <a:pt x="20469" y="1981"/>
                  </a:lnTo>
                  <a:lnTo>
                    <a:pt x="20374" y="1934"/>
                  </a:lnTo>
                  <a:lnTo>
                    <a:pt x="20186" y="1792"/>
                  </a:lnTo>
                  <a:lnTo>
                    <a:pt x="20044" y="1604"/>
                  </a:lnTo>
                  <a:lnTo>
                    <a:pt x="19903" y="1415"/>
                  </a:lnTo>
                  <a:lnTo>
                    <a:pt x="19856" y="1321"/>
                  </a:lnTo>
                  <a:lnTo>
                    <a:pt x="19148" y="1038"/>
                  </a:lnTo>
                  <a:lnTo>
                    <a:pt x="17780" y="566"/>
                  </a:lnTo>
                  <a:lnTo>
                    <a:pt x="17733" y="519"/>
                  </a:lnTo>
                  <a:lnTo>
                    <a:pt x="17639" y="519"/>
                  </a:lnTo>
                  <a:lnTo>
                    <a:pt x="17356" y="708"/>
                  </a:lnTo>
                  <a:lnTo>
                    <a:pt x="16979" y="896"/>
                  </a:lnTo>
                  <a:lnTo>
                    <a:pt x="16790" y="943"/>
                  </a:lnTo>
                  <a:lnTo>
                    <a:pt x="16649" y="943"/>
                  </a:lnTo>
                  <a:lnTo>
                    <a:pt x="16460" y="849"/>
                  </a:lnTo>
                  <a:lnTo>
                    <a:pt x="16271" y="708"/>
                  </a:lnTo>
                  <a:lnTo>
                    <a:pt x="15847" y="330"/>
                  </a:lnTo>
                  <a:lnTo>
                    <a:pt x="15422" y="378"/>
                  </a:lnTo>
                  <a:lnTo>
                    <a:pt x="15375" y="425"/>
                  </a:lnTo>
                  <a:lnTo>
                    <a:pt x="15234" y="472"/>
                  </a:lnTo>
                  <a:lnTo>
                    <a:pt x="14998" y="519"/>
                  </a:lnTo>
                  <a:lnTo>
                    <a:pt x="14809" y="472"/>
                  </a:lnTo>
                  <a:lnTo>
                    <a:pt x="14668" y="378"/>
                  </a:lnTo>
                  <a:lnTo>
                    <a:pt x="1429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5" name="Google Shape;2675;p47"/>
            <p:cNvSpPr/>
            <p:nvPr/>
          </p:nvSpPr>
          <p:spPr>
            <a:xfrm>
              <a:off x="1776750" y="2624050"/>
              <a:ext cx="537650" cy="307750"/>
            </a:xfrm>
            <a:custGeom>
              <a:avLst/>
              <a:gdLst/>
              <a:ahLst/>
              <a:cxnLst/>
              <a:rect l="l" t="t" r="r" b="b"/>
              <a:pathLst>
                <a:path w="21506" h="12310" extrusionOk="0">
                  <a:moveTo>
                    <a:pt x="18205" y="0"/>
                  </a:moveTo>
                  <a:lnTo>
                    <a:pt x="0" y="1981"/>
                  </a:lnTo>
                  <a:lnTo>
                    <a:pt x="661" y="12309"/>
                  </a:lnTo>
                  <a:lnTo>
                    <a:pt x="21506" y="10376"/>
                  </a:lnTo>
                  <a:lnTo>
                    <a:pt x="20563" y="2877"/>
                  </a:lnTo>
                  <a:lnTo>
                    <a:pt x="20091" y="2783"/>
                  </a:lnTo>
                  <a:lnTo>
                    <a:pt x="19902" y="2688"/>
                  </a:lnTo>
                  <a:lnTo>
                    <a:pt x="19761" y="2594"/>
                  </a:lnTo>
                  <a:lnTo>
                    <a:pt x="19667" y="2452"/>
                  </a:lnTo>
                  <a:lnTo>
                    <a:pt x="19667" y="2311"/>
                  </a:lnTo>
                  <a:lnTo>
                    <a:pt x="19572" y="2169"/>
                  </a:lnTo>
                  <a:lnTo>
                    <a:pt x="19572" y="2028"/>
                  </a:lnTo>
                  <a:lnTo>
                    <a:pt x="19289" y="1934"/>
                  </a:lnTo>
                  <a:lnTo>
                    <a:pt x="19148" y="1792"/>
                  </a:lnTo>
                  <a:lnTo>
                    <a:pt x="19101" y="1698"/>
                  </a:lnTo>
                  <a:lnTo>
                    <a:pt x="19054" y="1556"/>
                  </a:lnTo>
                  <a:lnTo>
                    <a:pt x="19006" y="1226"/>
                  </a:lnTo>
                  <a:lnTo>
                    <a:pt x="19101" y="1038"/>
                  </a:lnTo>
                  <a:lnTo>
                    <a:pt x="19242" y="707"/>
                  </a:lnTo>
                  <a:lnTo>
                    <a:pt x="19289" y="566"/>
                  </a:lnTo>
                  <a:lnTo>
                    <a:pt x="18959" y="425"/>
                  </a:lnTo>
                  <a:lnTo>
                    <a:pt x="18440" y="189"/>
                  </a:lnTo>
                  <a:lnTo>
                    <a:pt x="18299" y="94"/>
                  </a:lnTo>
                  <a:lnTo>
                    <a:pt x="18252" y="47"/>
                  </a:lnTo>
                  <a:lnTo>
                    <a:pt x="1820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6" name="Google Shape;2676;p47"/>
            <p:cNvSpPr/>
            <p:nvPr/>
          </p:nvSpPr>
          <p:spPr>
            <a:xfrm>
              <a:off x="1724875" y="2895225"/>
              <a:ext cx="641425" cy="308925"/>
            </a:xfrm>
            <a:custGeom>
              <a:avLst/>
              <a:gdLst/>
              <a:ahLst/>
              <a:cxnLst/>
              <a:rect l="l" t="t" r="r" b="b"/>
              <a:pathLst>
                <a:path w="25657" h="12357" extrusionOk="0">
                  <a:moveTo>
                    <a:pt x="23628" y="0"/>
                  </a:moveTo>
                  <a:lnTo>
                    <a:pt x="2547" y="1934"/>
                  </a:lnTo>
                  <a:lnTo>
                    <a:pt x="0" y="2264"/>
                  </a:lnTo>
                  <a:lnTo>
                    <a:pt x="0" y="3679"/>
                  </a:lnTo>
                  <a:lnTo>
                    <a:pt x="8537" y="3160"/>
                  </a:lnTo>
                  <a:lnTo>
                    <a:pt x="8631" y="3160"/>
                  </a:lnTo>
                  <a:lnTo>
                    <a:pt x="8725" y="3207"/>
                  </a:lnTo>
                  <a:lnTo>
                    <a:pt x="8772" y="3254"/>
                  </a:lnTo>
                  <a:lnTo>
                    <a:pt x="8819" y="3349"/>
                  </a:lnTo>
                  <a:lnTo>
                    <a:pt x="9338" y="9149"/>
                  </a:lnTo>
                  <a:lnTo>
                    <a:pt x="9433" y="9904"/>
                  </a:lnTo>
                  <a:lnTo>
                    <a:pt x="9433" y="9951"/>
                  </a:lnTo>
                  <a:lnTo>
                    <a:pt x="9433" y="10046"/>
                  </a:lnTo>
                  <a:lnTo>
                    <a:pt x="9621" y="10234"/>
                  </a:lnTo>
                  <a:lnTo>
                    <a:pt x="9857" y="10376"/>
                  </a:lnTo>
                  <a:lnTo>
                    <a:pt x="10093" y="10564"/>
                  </a:lnTo>
                  <a:lnTo>
                    <a:pt x="10234" y="10659"/>
                  </a:lnTo>
                  <a:lnTo>
                    <a:pt x="10376" y="10753"/>
                  </a:lnTo>
                  <a:lnTo>
                    <a:pt x="10564" y="10753"/>
                  </a:lnTo>
                  <a:lnTo>
                    <a:pt x="10753" y="10706"/>
                  </a:lnTo>
                  <a:lnTo>
                    <a:pt x="10800" y="10659"/>
                  </a:lnTo>
                  <a:lnTo>
                    <a:pt x="10942" y="10517"/>
                  </a:lnTo>
                  <a:lnTo>
                    <a:pt x="11083" y="10470"/>
                  </a:lnTo>
                  <a:lnTo>
                    <a:pt x="11178" y="10470"/>
                  </a:lnTo>
                  <a:lnTo>
                    <a:pt x="11413" y="10517"/>
                  </a:lnTo>
                  <a:lnTo>
                    <a:pt x="11555" y="10611"/>
                  </a:lnTo>
                  <a:lnTo>
                    <a:pt x="11696" y="10753"/>
                  </a:lnTo>
                  <a:lnTo>
                    <a:pt x="11791" y="10894"/>
                  </a:lnTo>
                  <a:lnTo>
                    <a:pt x="11838" y="11036"/>
                  </a:lnTo>
                  <a:lnTo>
                    <a:pt x="11979" y="11130"/>
                  </a:lnTo>
                  <a:lnTo>
                    <a:pt x="12168" y="11225"/>
                  </a:lnTo>
                  <a:lnTo>
                    <a:pt x="12404" y="11272"/>
                  </a:lnTo>
                  <a:lnTo>
                    <a:pt x="12734" y="11319"/>
                  </a:lnTo>
                  <a:lnTo>
                    <a:pt x="13300" y="11319"/>
                  </a:lnTo>
                  <a:lnTo>
                    <a:pt x="13488" y="11366"/>
                  </a:lnTo>
                  <a:lnTo>
                    <a:pt x="13724" y="11460"/>
                  </a:lnTo>
                  <a:lnTo>
                    <a:pt x="13819" y="11508"/>
                  </a:lnTo>
                  <a:lnTo>
                    <a:pt x="13913" y="11555"/>
                  </a:lnTo>
                  <a:lnTo>
                    <a:pt x="14054" y="11508"/>
                  </a:lnTo>
                  <a:lnTo>
                    <a:pt x="14149" y="11460"/>
                  </a:lnTo>
                  <a:lnTo>
                    <a:pt x="14337" y="11366"/>
                  </a:lnTo>
                  <a:lnTo>
                    <a:pt x="14526" y="11272"/>
                  </a:lnTo>
                  <a:lnTo>
                    <a:pt x="14762" y="11272"/>
                  </a:lnTo>
                  <a:lnTo>
                    <a:pt x="14950" y="11319"/>
                  </a:lnTo>
                  <a:lnTo>
                    <a:pt x="15139" y="11413"/>
                  </a:lnTo>
                  <a:lnTo>
                    <a:pt x="15328" y="11602"/>
                  </a:lnTo>
                  <a:lnTo>
                    <a:pt x="15516" y="11790"/>
                  </a:lnTo>
                  <a:lnTo>
                    <a:pt x="15658" y="11932"/>
                  </a:lnTo>
                  <a:lnTo>
                    <a:pt x="15799" y="12073"/>
                  </a:lnTo>
                  <a:lnTo>
                    <a:pt x="15988" y="12121"/>
                  </a:lnTo>
                  <a:lnTo>
                    <a:pt x="16035" y="12121"/>
                  </a:lnTo>
                  <a:lnTo>
                    <a:pt x="16035" y="11979"/>
                  </a:lnTo>
                  <a:lnTo>
                    <a:pt x="16082" y="11838"/>
                  </a:lnTo>
                  <a:lnTo>
                    <a:pt x="16224" y="11696"/>
                  </a:lnTo>
                  <a:lnTo>
                    <a:pt x="16365" y="11602"/>
                  </a:lnTo>
                  <a:lnTo>
                    <a:pt x="16507" y="11555"/>
                  </a:lnTo>
                  <a:lnTo>
                    <a:pt x="16648" y="11602"/>
                  </a:lnTo>
                  <a:lnTo>
                    <a:pt x="16790" y="11649"/>
                  </a:lnTo>
                  <a:lnTo>
                    <a:pt x="16931" y="11838"/>
                  </a:lnTo>
                  <a:lnTo>
                    <a:pt x="17073" y="11979"/>
                  </a:lnTo>
                  <a:lnTo>
                    <a:pt x="17167" y="11979"/>
                  </a:lnTo>
                  <a:lnTo>
                    <a:pt x="17261" y="11932"/>
                  </a:lnTo>
                  <a:lnTo>
                    <a:pt x="17356" y="11838"/>
                  </a:lnTo>
                  <a:lnTo>
                    <a:pt x="17450" y="11790"/>
                  </a:lnTo>
                  <a:lnTo>
                    <a:pt x="17591" y="11743"/>
                  </a:lnTo>
                  <a:lnTo>
                    <a:pt x="17733" y="11743"/>
                  </a:lnTo>
                  <a:lnTo>
                    <a:pt x="17874" y="11838"/>
                  </a:lnTo>
                  <a:lnTo>
                    <a:pt x="17969" y="11979"/>
                  </a:lnTo>
                  <a:lnTo>
                    <a:pt x="18016" y="12121"/>
                  </a:lnTo>
                  <a:lnTo>
                    <a:pt x="18016" y="12262"/>
                  </a:lnTo>
                  <a:lnTo>
                    <a:pt x="18063" y="12356"/>
                  </a:lnTo>
                  <a:lnTo>
                    <a:pt x="18110" y="12356"/>
                  </a:lnTo>
                  <a:lnTo>
                    <a:pt x="18157" y="12215"/>
                  </a:lnTo>
                  <a:lnTo>
                    <a:pt x="18110" y="12073"/>
                  </a:lnTo>
                  <a:lnTo>
                    <a:pt x="18110" y="11979"/>
                  </a:lnTo>
                  <a:lnTo>
                    <a:pt x="18157" y="11885"/>
                  </a:lnTo>
                  <a:lnTo>
                    <a:pt x="18252" y="11696"/>
                  </a:lnTo>
                  <a:lnTo>
                    <a:pt x="18393" y="11602"/>
                  </a:lnTo>
                  <a:lnTo>
                    <a:pt x="18582" y="11508"/>
                  </a:lnTo>
                  <a:lnTo>
                    <a:pt x="18723" y="11413"/>
                  </a:lnTo>
                  <a:lnTo>
                    <a:pt x="18912" y="11460"/>
                  </a:lnTo>
                  <a:lnTo>
                    <a:pt x="19006" y="11555"/>
                  </a:lnTo>
                  <a:lnTo>
                    <a:pt x="19053" y="11696"/>
                  </a:lnTo>
                  <a:lnTo>
                    <a:pt x="19619" y="11649"/>
                  </a:lnTo>
                  <a:lnTo>
                    <a:pt x="19761" y="11649"/>
                  </a:lnTo>
                  <a:lnTo>
                    <a:pt x="19902" y="11696"/>
                  </a:lnTo>
                  <a:lnTo>
                    <a:pt x="19997" y="11790"/>
                  </a:lnTo>
                  <a:lnTo>
                    <a:pt x="20091" y="11885"/>
                  </a:lnTo>
                  <a:lnTo>
                    <a:pt x="20185" y="11979"/>
                  </a:lnTo>
                  <a:lnTo>
                    <a:pt x="20280" y="11979"/>
                  </a:lnTo>
                  <a:lnTo>
                    <a:pt x="20374" y="12026"/>
                  </a:lnTo>
                  <a:lnTo>
                    <a:pt x="20515" y="11979"/>
                  </a:lnTo>
                  <a:lnTo>
                    <a:pt x="20610" y="11932"/>
                  </a:lnTo>
                  <a:lnTo>
                    <a:pt x="20657" y="11885"/>
                  </a:lnTo>
                  <a:lnTo>
                    <a:pt x="20798" y="11696"/>
                  </a:lnTo>
                  <a:lnTo>
                    <a:pt x="20940" y="11602"/>
                  </a:lnTo>
                  <a:lnTo>
                    <a:pt x="21129" y="11555"/>
                  </a:lnTo>
                  <a:lnTo>
                    <a:pt x="21317" y="11508"/>
                  </a:lnTo>
                  <a:lnTo>
                    <a:pt x="21412" y="11508"/>
                  </a:lnTo>
                  <a:lnTo>
                    <a:pt x="21647" y="11460"/>
                  </a:lnTo>
                  <a:lnTo>
                    <a:pt x="21883" y="11319"/>
                  </a:lnTo>
                  <a:lnTo>
                    <a:pt x="22260" y="11130"/>
                  </a:lnTo>
                  <a:lnTo>
                    <a:pt x="22496" y="11083"/>
                  </a:lnTo>
                  <a:lnTo>
                    <a:pt x="22685" y="11083"/>
                  </a:lnTo>
                  <a:lnTo>
                    <a:pt x="23015" y="11130"/>
                  </a:lnTo>
                  <a:lnTo>
                    <a:pt x="23204" y="11177"/>
                  </a:lnTo>
                  <a:lnTo>
                    <a:pt x="23298" y="11177"/>
                  </a:lnTo>
                  <a:lnTo>
                    <a:pt x="23345" y="11130"/>
                  </a:lnTo>
                  <a:lnTo>
                    <a:pt x="23392" y="11083"/>
                  </a:lnTo>
                  <a:lnTo>
                    <a:pt x="23439" y="10989"/>
                  </a:lnTo>
                  <a:lnTo>
                    <a:pt x="23628" y="10894"/>
                  </a:lnTo>
                  <a:lnTo>
                    <a:pt x="23722" y="10847"/>
                  </a:lnTo>
                  <a:lnTo>
                    <a:pt x="23817" y="10847"/>
                  </a:lnTo>
                  <a:lnTo>
                    <a:pt x="24100" y="10942"/>
                  </a:lnTo>
                  <a:lnTo>
                    <a:pt x="24430" y="11130"/>
                  </a:lnTo>
                  <a:lnTo>
                    <a:pt x="24713" y="11272"/>
                  </a:lnTo>
                  <a:lnTo>
                    <a:pt x="25090" y="11366"/>
                  </a:lnTo>
                  <a:lnTo>
                    <a:pt x="25420" y="11413"/>
                  </a:lnTo>
                  <a:lnTo>
                    <a:pt x="25609" y="11460"/>
                  </a:lnTo>
                  <a:lnTo>
                    <a:pt x="25656" y="11460"/>
                  </a:lnTo>
                  <a:lnTo>
                    <a:pt x="25609" y="10989"/>
                  </a:lnTo>
                  <a:lnTo>
                    <a:pt x="25184" y="7970"/>
                  </a:lnTo>
                  <a:lnTo>
                    <a:pt x="24996" y="6178"/>
                  </a:lnTo>
                  <a:lnTo>
                    <a:pt x="24854" y="5141"/>
                  </a:lnTo>
                  <a:lnTo>
                    <a:pt x="24807" y="4905"/>
                  </a:lnTo>
                  <a:lnTo>
                    <a:pt x="24666" y="4575"/>
                  </a:lnTo>
                  <a:lnTo>
                    <a:pt x="24571" y="4198"/>
                  </a:lnTo>
                  <a:lnTo>
                    <a:pt x="24383" y="3584"/>
                  </a:lnTo>
                  <a:lnTo>
                    <a:pt x="24005" y="1556"/>
                  </a:lnTo>
                  <a:lnTo>
                    <a:pt x="24005" y="1509"/>
                  </a:lnTo>
                  <a:lnTo>
                    <a:pt x="23911" y="896"/>
                  </a:lnTo>
                  <a:lnTo>
                    <a:pt x="23864" y="849"/>
                  </a:lnTo>
                  <a:lnTo>
                    <a:pt x="23770" y="802"/>
                  </a:lnTo>
                  <a:lnTo>
                    <a:pt x="23722" y="660"/>
                  </a:lnTo>
                  <a:lnTo>
                    <a:pt x="2362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7" name="Google Shape;2677;p47"/>
            <p:cNvSpPr/>
            <p:nvPr/>
          </p:nvSpPr>
          <p:spPr>
            <a:xfrm>
              <a:off x="924300" y="2489625"/>
              <a:ext cx="352575" cy="459850"/>
            </a:xfrm>
            <a:custGeom>
              <a:avLst/>
              <a:gdLst/>
              <a:ahLst/>
              <a:cxnLst/>
              <a:rect l="l" t="t" r="r" b="b"/>
              <a:pathLst>
                <a:path w="14103" h="18394" extrusionOk="0">
                  <a:moveTo>
                    <a:pt x="1038" y="1"/>
                  </a:moveTo>
                  <a:lnTo>
                    <a:pt x="1" y="17969"/>
                  </a:lnTo>
                  <a:lnTo>
                    <a:pt x="14008" y="18394"/>
                  </a:lnTo>
                  <a:lnTo>
                    <a:pt x="14008" y="16271"/>
                  </a:lnTo>
                  <a:lnTo>
                    <a:pt x="14102" y="4245"/>
                  </a:lnTo>
                  <a:lnTo>
                    <a:pt x="14102" y="3915"/>
                  </a:lnTo>
                  <a:lnTo>
                    <a:pt x="9009" y="3962"/>
                  </a:lnTo>
                  <a:lnTo>
                    <a:pt x="8914" y="3915"/>
                  </a:lnTo>
                  <a:lnTo>
                    <a:pt x="8820" y="3868"/>
                  </a:lnTo>
                  <a:lnTo>
                    <a:pt x="8773" y="3821"/>
                  </a:lnTo>
                  <a:lnTo>
                    <a:pt x="8773" y="3726"/>
                  </a:lnTo>
                  <a:lnTo>
                    <a:pt x="8867" y="519"/>
                  </a:lnTo>
                  <a:lnTo>
                    <a:pt x="103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8" name="Google Shape;2678;p47"/>
            <p:cNvSpPr/>
            <p:nvPr/>
          </p:nvSpPr>
          <p:spPr>
            <a:xfrm>
              <a:off x="747450" y="24719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9" name="Google Shape;2679;p47"/>
            <p:cNvSpPr/>
            <p:nvPr/>
          </p:nvSpPr>
          <p:spPr>
            <a:xfrm>
              <a:off x="521075" y="2451900"/>
              <a:ext cx="417400" cy="655575"/>
            </a:xfrm>
            <a:custGeom>
              <a:avLst/>
              <a:gdLst/>
              <a:ahLst/>
              <a:cxnLst/>
              <a:rect l="l" t="t" r="r" b="b"/>
              <a:pathLst>
                <a:path w="16696" h="26223" extrusionOk="0">
                  <a:moveTo>
                    <a:pt x="1274" y="1"/>
                  </a:moveTo>
                  <a:lnTo>
                    <a:pt x="1" y="10753"/>
                  </a:lnTo>
                  <a:lnTo>
                    <a:pt x="13630" y="26222"/>
                  </a:lnTo>
                  <a:lnTo>
                    <a:pt x="13677" y="26034"/>
                  </a:lnTo>
                  <a:lnTo>
                    <a:pt x="13630" y="25562"/>
                  </a:lnTo>
                  <a:lnTo>
                    <a:pt x="13536" y="24807"/>
                  </a:lnTo>
                  <a:lnTo>
                    <a:pt x="13489" y="24619"/>
                  </a:lnTo>
                  <a:lnTo>
                    <a:pt x="13442" y="24383"/>
                  </a:lnTo>
                  <a:lnTo>
                    <a:pt x="13442" y="24194"/>
                  </a:lnTo>
                  <a:lnTo>
                    <a:pt x="13442" y="23958"/>
                  </a:lnTo>
                  <a:lnTo>
                    <a:pt x="13394" y="23770"/>
                  </a:lnTo>
                  <a:lnTo>
                    <a:pt x="13347" y="23628"/>
                  </a:lnTo>
                  <a:lnTo>
                    <a:pt x="13347" y="23487"/>
                  </a:lnTo>
                  <a:lnTo>
                    <a:pt x="13347" y="23298"/>
                  </a:lnTo>
                  <a:lnTo>
                    <a:pt x="13394" y="23251"/>
                  </a:lnTo>
                  <a:lnTo>
                    <a:pt x="13347" y="23157"/>
                  </a:lnTo>
                  <a:lnTo>
                    <a:pt x="13300" y="23062"/>
                  </a:lnTo>
                  <a:lnTo>
                    <a:pt x="13347" y="22874"/>
                  </a:lnTo>
                  <a:lnTo>
                    <a:pt x="13442" y="22685"/>
                  </a:lnTo>
                  <a:lnTo>
                    <a:pt x="13583" y="22496"/>
                  </a:lnTo>
                  <a:lnTo>
                    <a:pt x="13677" y="22402"/>
                  </a:lnTo>
                  <a:lnTo>
                    <a:pt x="13772" y="22355"/>
                  </a:lnTo>
                  <a:lnTo>
                    <a:pt x="13913" y="22308"/>
                  </a:lnTo>
                  <a:lnTo>
                    <a:pt x="14432" y="22402"/>
                  </a:lnTo>
                  <a:lnTo>
                    <a:pt x="14762" y="22449"/>
                  </a:lnTo>
                  <a:lnTo>
                    <a:pt x="15045" y="22591"/>
                  </a:lnTo>
                  <a:lnTo>
                    <a:pt x="15234" y="22685"/>
                  </a:lnTo>
                  <a:lnTo>
                    <a:pt x="15375" y="22779"/>
                  </a:lnTo>
                  <a:lnTo>
                    <a:pt x="15470" y="22213"/>
                  </a:lnTo>
                  <a:lnTo>
                    <a:pt x="15517" y="21978"/>
                  </a:lnTo>
                  <a:lnTo>
                    <a:pt x="15517" y="21742"/>
                  </a:lnTo>
                  <a:lnTo>
                    <a:pt x="15611" y="20940"/>
                  </a:lnTo>
                  <a:lnTo>
                    <a:pt x="15658" y="19761"/>
                  </a:lnTo>
                  <a:lnTo>
                    <a:pt x="15658" y="19667"/>
                  </a:lnTo>
                  <a:lnTo>
                    <a:pt x="16696" y="1510"/>
                  </a:lnTo>
                  <a:lnTo>
                    <a:pt x="9008" y="897"/>
                  </a:lnTo>
                  <a:lnTo>
                    <a:pt x="5141" y="472"/>
                  </a:lnTo>
                  <a:lnTo>
                    <a:pt x="127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0" name="Google Shape;2680;p47"/>
            <p:cNvSpPr/>
            <p:nvPr/>
          </p:nvSpPr>
          <p:spPr>
            <a:xfrm>
              <a:off x="3682075" y="1499250"/>
              <a:ext cx="249975" cy="400900"/>
            </a:xfrm>
            <a:custGeom>
              <a:avLst/>
              <a:gdLst/>
              <a:ahLst/>
              <a:cxnLst/>
              <a:rect l="l" t="t" r="r" b="b"/>
              <a:pathLst>
                <a:path w="9999" h="16036" extrusionOk="0">
                  <a:moveTo>
                    <a:pt x="3443" y="0"/>
                  </a:moveTo>
                  <a:lnTo>
                    <a:pt x="3254" y="47"/>
                  </a:lnTo>
                  <a:lnTo>
                    <a:pt x="3160" y="95"/>
                  </a:lnTo>
                  <a:lnTo>
                    <a:pt x="2783" y="472"/>
                  </a:lnTo>
                  <a:lnTo>
                    <a:pt x="2783" y="519"/>
                  </a:lnTo>
                  <a:lnTo>
                    <a:pt x="2547" y="755"/>
                  </a:lnTo>
                  <a:lnTo>
                    <a:pt x="2452" y="849"/>
                  </a:lnTo>
                  <a:lnTo>
                    <a:pt x="2122" y="1132"/>
                  </a:lnTo>
                  <a:lnTo>
                    <a:pt x="2028" y="1226"/>
                  </a:lnTo>
                  <a:lnTo>
                    <a:pt x="1698" y="1226"/>
                  </a:lnTo>
                  <a:lnTo>
                    <a:pt x="1556" y="1179"/>
                  </a:lnTo>
                  <a:lnTo>
                    <a:pt x="1462" y="1085"/>
                  </a:lnTo>
                  <a:lnTo>
                    <a:pt x="1368" y="896"/>
                  </a:lnTo>
                  <a:lnTo>
                    <a:pt x="1273" y="566"/>
                  </a:lnTo>
                  <a:lnTo>
                    <a:pt x="990" y="708"/>
                  </a:lnTo>
                  <a:lnTo>
                    <a:pt x="990" y="943"/>
                  </a:lnTo>
                  <a:lnTo>
                    <a:pt x="943" y="1368"/>
                  </a:lnTo>
                  <a:lnTo>
                    <a:pt x="755" y="2028"/>
                  </a:lnTo>
                  <a:lnTo>
                    <a:pt x="613" y="2641"/>
                  </a:lnTo>
                  <a:lnTo>
                    <a:pt x="472" y="3066"/>
                  </a:lnTo>
                  <a:lnTo>
                    <a:pt x="424" y="3632"/>
                  </a:lnTo>
                  <a:lnTo>
                    <a:pt x="424" y="4056"/>
                  </a:lnTo>
                  <a:lnTo>
                    <a:pt x="472" y="4150"/>
                  </a:lnTo>
                  <a:lnTo>
                    <a:pt x="566" y="4292"/>
                  </a:lnTo>
                  <a:lnTo>
                    <a:pt x="660" y="4433"/>
                  </a:lnTo>
                  <a:lnTo>
                    <a:pt x="707" y="4669"/>
                  </a:lnTo>
                  <a:lnTo>
                    <a:pt x="660" y="4905"/>
                  </a:lnTo>
                  <a:lnTo>
                    <a:pt x="613" y="5094"/>
                  </a:lnTo>
                  <a:lnTo>
                    <a:pt x="566" y="5235"/>
                  </a:lnTo>
                  <a:lnTo>
                    <a:pt x="519" y="5282"/>
                  </a:lnTo>
                  <a:lnTo>
                    <a:pt x="472" y="5377"/>
                  </a:lnTo>
                  <a:lnTo>
                    <a:pt x="472" y="5471"/>
                  </a:lnTo>
                  <a:lnTo>
                    <a:pt x="519" y="5612"/>
                  </a:lnTo>
                  <a:lnTo>
                    <a:pt x="613" y="5801"/>
                  </a:lnTo>
                  <a:lnTo>
                    <a:pt x="755" y="6131"/>
                  </a:lnTo>
                  <a:lnTo>
                    <a:pt x="849" y="6367"/>
                  </a:lnTo>
                  <a:lnTo>
                    <a:pt x="896" y="6556"/>
                  </a:lnTo>
                  <a:lnTo>
                    <a:pt x="896" y="6791"/>
                  </a:lnTo>
                  <a:lnTo>
                    <a:pt x="849" y="6980"/>
                  </a:lnTo>
                  <a:lnTo>
                    <a:pt x="802" y="7122"/>
                  </a:lnTo>
                  <a:lnTo>
                    <a:pt x="755" y="7169"/>
                  </a:lnTo>
                  <a:lnTo>
                    <a:pt x="755" y="7263"/>
                  </a:lnTo>
                  <a:lnTo>
                    <a:pt x="802" y="7405"/>
                  </a:lnTo>
                  <a:lnTo>
                    <a:pt x="802" y="7593"/>
                  </a:lnTo>
                  <a:lnTo>
                    <a:pt x="755" y="7735"/>
                  </a:lnTo>
                  <a:lnTo>
                    <a:pt x="660" y="7876"/>
                  </a:lnTo>
                  <a:lnTo>
                    <a:pt x="566" y="7971"/>
                  </a:lnTo>
                  <a:lnTo>
                    <a:pt x="472" y="8159"/>
                  </a:lnTo>
                  <a:lnTo>
                    <a:pt x="424" y="8301"/>
                  </a:lnTo>
                  <a:lnTo>
                    <a:pt x="566" y="8395"/>
                  </a:lnTo>
                  <a:lnTo>
                    <a:pt x="613" y="8442"/>
                  </a:lnTo>
                  <a:lnTo>
                    <a:pt x="660" y="8536"/>
                  </a:lnTo>
                  <a:lnTo>
                    <a:pt x="660" y="8678"/>
                  </a:lnTo>
                  <a:lnTo>
                    <a:pt x="660" y="8725"/>
                  </a:lnTo>
                  <a:lnTo>
                    <a:pt x="660" y="8819"/>
                  </a:lnTo>
                  <a:lnTo>
                    <a:pt x="566" y="8914"/>
                  </a:lnTo>
                  <a:lnTo>
                    <a:pt x="424" y="8961"/>
                  </a:lnTo>
                  <a:lnTo>
                    <a:pt x="424" y="9102"/>
                  </a:lnTo>
                  <a:lnTo>
                    <a:pt x="424" y="9244"/>
                  </a:lnTo>
                  <a:lnTo>
                    <a:pt x="424" y="9338"/>
                  </a:lnTo>
                  <a:lnTo>
                    <a:pt x="377" y="9433"/>
                  </a:lnTo>
                  <a:lnTo>
                    <a:pt x="283" y="9480"/>
                  </a:lnTo>
                  <a:lnTo>
                    <a:pt x="189" y="9527"/>
                  </a:lnTo>
                  <a:lnTo>
                    <a:pt x="0" y="9527"/>
                  </a:lnTo>
                  <a:lnTo>
                    <a:pt x="2688" y="15233"/>
                  </a:lnTo>
                  <a:lnTo>
                    <a:pt x="2688" y="15328"/>
                  </a:lnTo>
                  <a:lnTo>
                    <a:pt x="2688" y="15422"/>
                  </a:lnTo>
                  <a:lnTo>
                    <a:pt x="2688" y="15516"/>
                  </a:lnTo>
                  <a:lnTo>
                    <a:pt x="2735" y="15752"/>
                  </a:lnTo>
                  <a:lnTo>
                    <a:pt x="2830" y="15799"/>
                  </a:lnTo>
                  <a:lnTo>
                    <a:pt x="2877" y="15846"/>
                  </a:lnTo>
                  <a:lnTo>
                    <a:pt x="3113" y="15894"/>
                  </a:lnTo>
                  <a:lnTo>
                    <a:pt x="3207" y="15894"/>
                  </a:lnTo>
                  <a:lnTo>
                    <a:pt x="3301" y="15941"/>
                  </a:lnTo>
                  <a:lnTo>
                    <a:pt x="3348" y="15941"/>
                  </a:lnTo>
                  <a:lnTo>
                    <a:pt x="3396" y="15988"/>
                  </a:lnTo>
                  <a:lnTo>
                    <a:pt x="3443" y="16035"/>
                  </a:lnTo>
                  <a:lnTo>
                    <a:pt x="3443" y="15941"/>
                  </a:lnTo>
                  <a:lnTo>
                    <a:pt x="3490" y="15846"/>
                  </a:lnTo>
                  <a:lnTo>
                    <a:pt x="3584" y="15563"/>
                  </a:lnTo>
                  <a:lnTo>
                    <a:pt x="3679" y="15233"/>
                  </a:lnTo>
                  <a:lnTo>
                    <a:pt x="3726" y="14950"/>
                  </a:lnTo>
                  <a:lnTo>
                    <a:pt x="3726" y="14809"/>
                  </a:lnTo>
                  <a:lnTo>
                    <a:pt x="3726" y="14667"/>
                  </a:lnTo>
                  <a:lnTo>
                    <a:pt x="3820" y="14573"/>
                  </a:lnTo>
                  <a:lnTo>
                    <a:pt x="3914" y="14479"/>
                  </a:lnTo>
                  <a:lnTo>
                    <a:pt x="3820" y="14384"/>
                  </a:lnTo>
                  <a:lnTo>
                    <a:pt x="3726" y="14337"/>
                  </a:lnTo>
                  <a:lnTo>
                    <a:pt x="3631" y="14243"/>
                  </a:lnTo>
                  <a:lnTo>
                    <a:pt x="3631" y="14149"/>
                  </a:lnTo>
                  <a:lnTo>
                    <a:pt x="3631" y="14054"/>
                  </a:lnTo>
                  <a:lnTo>
                    <a:pt x="3679" y="13866"/>
                  </a:lnTo>
                  <a:lnTo>
                    <a:pt x="3962" y="13488"/>
                  </a:lnTo>
                  <a:lnTo>
                    <a:pt x="4197" y="13253"/>
                  </a:lnTo>
                  <a:lnTo>
                    <a:pt x="4245" y="13253"/>
                  </a:lnTo>
                  <a:lnTo>
                    <a:pt x="4339" y="13111"/>
                  </a:lnTo>
                  <a:lnTo>
                    <a:pt x="4433" y="13111"/>
                  </a:lnTo>
                  <a:lnTo>
                    <a:pt x="4527" y="13064"/>
                  </a:lnTo>
                  <a:lnTo>
                    <a:pt x="4622" y="13111"/>
                  </a:lnTo>
                  <a:lnTo>
                    <a:pt x="4716" y="12970"/>
                  </a:lnTo>
                  <a:lnTo>
                    <a:pt x="4905" y="12828"/>
                  </a:lnTo>
                  <a:lnTo>
                    <a:pt x="5046" y="12734"/>
                  </a:lnTo>
                  <a:lnTo>
                    <a:pt x="5235" y="12639"/>
                  </a:lnTo>
                  <a:lnTo>
                    <a:pt x="5376" y="12498"/>
                  </a:lnTo>
                  <a:lnTo>
                    <a:pt x="5424" y="12357"/>
                  </a:lnTo>
                  <a:lnTo>
                    <a:pt x="5471" y="12215"/>
                  </a:lnTo>
                  <a:lnTo>
                    <a:pt x="5565" y="12121"/>
                  </a:lnTo>
                  <a:lnTo>
                    <a:pt x="5659" y="12074"/>
                  </a:lnTo>
                  <a:lnTo>
                    <a:pt x="5895" y="11979"/>
                  </a:lnTo>
                  <a:lnTo>
                    <a:pt x="5942" y="11696"/>
                  </a:lnTo>
                  <a:lnTo>
                    <a:pt x="5895" y="11602"/>
                  </a:lnTo>
                  <a:lnTo>
                    <a:pt x="5848" y="11508"/>
                  </a:lnTo>
                  <a:lnTo>
                    <a:pt x="5895" y="11413"/>
                  </a:lnTo>
                  <a:lnTo>
                    <a:pt x="5942" y="11225"/>
                  </a:lnTo>
                  <a:lnTo>
                    <a:pt x="6084" y="10989"/>
                  </a:lnTo>
                  <a:lnTo>
                    <a:pt x="6178" y="10847"/>
                  </a:lnTo>
                  <a:lnTo>
                    <a:pt x="6178" y="10753"/>
                  </a:lnTo>
                  <a:lnTo>
                    <a:pt x="6178" y="10612"/>
                  </a:lnTo>
                  <a:lnTo>
                    <a:pt x="6225" y="10470"/>
                  </a:lnTo>
                  <a:lnTo>
                    <a:pt x="6320" y="10376"/>
                  </a:lnTo>
                  <a:lnTo>
                    <a:pt x="6367" y="10329"/>
                  </a:lnTo>
                  <a:lnTo>
                    <a:pt x="6555" y="10329"/>
                  </a:lnTo>
                  <a:lnTo>
                    <a:pt x="6697" y="10423"/>
                  </a:lnTo>
                  <a:lnTo>
                    <a:pt x="6838" y="10281"/>
                  </a:lnTo>
                  <a:lnTo>
                    <a:pt x="6933" y="10046"/>
                  </a:lnTo>
                  <a:lnTo>
                    <a:pt x="7027" y="9810"/>
                  </a:lnTo>
                  <a:lnTo>
                    <a:pt x="7074" y="9715"/>
                  </a:lnTo>
                  <a:lnTo>
                    <a:pt x="7121" y="9527"/>
                  </a:lnTo>
                  <a:lnTo>
                    <a:pt x="7216" y="9433"/>
                  </a:lnTo>
                  <a:lnTo>
                    <a:pt x="7404" y="9338"/>
                  </a:lnTo>
                  <a:lnTo>
                    <a:pt x="7451" y="9291"/>
                  </a:lnTo>
                  <a:lnTo>
                    <a:pt x="7782" y="9197"/>
                  </a:lnTo>
                  <a:lnTo>
                    <a:pt x="7970" y="9150"/>
                  </a:lnTo>
                  <a:lnTo>
                    <a:pt x="8065" y="9197"/>
                  </a:lnTo>
                  <a:lnTo>
                    <a:pt x="8159" y="9291"/>
                  </a:lnTo>
                  <a:lnTo>
                    <a:pt x="8206" y="9338"/>
                  </a:lnTo>
                  <a:lnTo>
                    <a:pt x="8300" y="9055"/>
                  </a:lnTo>
                  <a:lnTo>
                    <a:pt x="8536" y="8678"/>
                  </a:lnTo>
                  <a:lnTo>
                    <a:pt x="8583" y="8631"/>
                  </a:lnTo>
                  <a:lnTo>
                    <a:pt x="8913" y="8348"/>
                  </a:lnTo>
                  <a:lnTo>
                    <a:pt x="9244" y="7971"/>
                  </a:lnTo>
                  <a:lnTo>
                    <a:pt x="9432" y="7829"/>
                  </a:lnTo>
                  <a:lnTo>
                    <a:pt x="9527" y="7688"/>
                  </a:lnTo>
                  <a:lnTo>
                    <a:pt x="9715" y="7546"/>
                  </a:lnTo>
                  <a:lnTo>
                    <a:pt x="9857" y="7499"/>
                  </a:lnTo>
                  <a:lnTo>
                    <a:pt x="9998" y="7452"/>
                  </a:lnTo>
                  <a:lnTo>
                    <a:pt x="9998" y="7405"/>
                  </a:lnTo>
                  <a:lnTo>
                    <a:pt x="9998" y="7357"/>
                  </a:lnTo>
                  <a:lnTo>
                    <a:pt x="9904" y="7357"/>
                  </a:lnTo>
                  <a:lnTo>
                    <a:pt x="9762" y="7310"/>
                  </a:lnTo>
                  <a:lnTo>
                    <a:pt x="9715" y="7310"/>
                  </a:lnTo>
                  <a:lnTo>
                    <a:pt x="9574" y="7263"/>
                  </a:lnTo>
                  <a:lnTo>
                    <a:pt x="9432" y="7263"/>
                  </a:lnTo>
                  <a:lnTo>
                    <a:pt x="9338" y="7169"/>
                  </a:lnTo>
                  <a:lnTo>
                    <a:pt x="9291" y="7027"/>
                  </a:lnTo>
                  <a:lnTo>
                    <a:pt x="9244" y="6886"/>
                  </a:lnTo>
                  <a:lnTo>
                    <a:pt x="9291" y="6839"/>
                  </a:lnTo>
                  <a:lnTo>
                    <a:pt x="9338" y="6697"/>
                  </a:lnTo>
                  <a:lnTo>
                    <a:pt x="9385" y="6697"/>
                  </a:lnTo>
                  <a:lnTo>
                    <a:pt x="9385" y="6556"/>
                  </a:lnTo>
                  <a:lnTo>
                    <a:pt x="9338" y="6461"/>
                  </a:lnTo>
                  <a:lnTo>
                    <a:pt x="9291" y="6367"/>
                  </a:lnTo>
                  <a:lnTo>
                    <a:pt x="9149" y="6178"/>
                  </a:lnTo>
                  <a:lnTo>
                    <a:pt x="8961" y="6084"/>
                  </a:lnTo>
                  <a:lnTo>
                    <a:pt x="8961" y="6178"/>
                  </a:lnTo>
                  <a:lnTo>
                    <a:pt x="8913" y="6226"/>
                  </a:lnTo>
                  <a:lnTo>
                    <a:pt x="8819" y="6320"/>
                  </a:lnTo>
                  <a:lnTo>
                    <a:pt x="8631" y="6414"/>
                  </a:lnTo>
                  <a:lnTo>
                    <a:pt x="8536" y="6461"/>
                  </a:lnTo>
                  <a:lnTo>
                    <a:pt x="8395" y="6509"/>
                  </a:lnTo>
                  <a:lnTo>
                    <a:pt x="8300" y="6461"/>
                  </a:lnTo>
                  <a:lnTo>
                    <a:pt x="8206" y="6414"/>
                  </a:lnTo>
                  <a:lnTo>
                    <a:pt x="8159" y="6320"/>
                  </a:lnTo>
                  <a:lnTo>
                    <a:pt x="8112" y="6131"/>
                  </a:lnTo>
                  <a:lnTo>
                    <a:pt x="8065" y="5895"/>
                  </a:lnTo>
                  <a:lnTo>
                    <a:pt x="8065" y="5801"/>
                  </a:lnTo>
                  <a:lnTo>
                    <a:pt x="7876" y="5565"/>
                  </a:lnTo>
                  <a:lnTo>
                    <a:pt x="7829" y="5424"/>
                  </a:lnTo>
                  <a:lnTo>
                    <a:pt x="7782" y="5282"/>
                  </a:lnTo>
                  <a:lnTo>
                    <a:pt x="7734" y="4999"/>
                  </a:lnTo>
                  <a:lnTo>
                    <a:pt x="7546" y="5047"/>
                  </a:lnTo>
                  <a:lnTo>
                    <a:pt x="7357" y="5094"/>
                  </a:lnTo>
                  <a:lnTo>
                    <a:pt x="7121" y="5188"/>
                  </a:lnTo>
                  <a:lnTo>
                    <a:pt x="6980" y="5188"/>
                  </a:lnTo>
                  <a:lnTo>
                    <a:pt x="6838" y="5141"/>
                  </a:lnTo>
                  <a:lnTo>
                    <a:pt x="6697" y="5047"/>
                  </a:lnTo>
                  <a:lnTo>
                    <a:pt x="6603" y="4905"/>
                  </a:lnTo>
                  <a:lnTo>
                    <a:pt x="6461" y="4669"/>
                  </a:lnTo>
                  <a:lnTo>
                    <a:pt x="6414" y="4528"/>
                  </a:lnTo>
                  <a:lnTo>
                    <a:pt x="6320" y="4150"/>
                  </a:lnTo>
                  <a:lnTo>
                    <a:pt x="6131" y="3726"/>
                  </a:lnTo>
                  <a:lnTo>
                    <a:pt x="5659" y="2736"/>
                  </a:lnTo>
                  <a:lnTo>
                    <a:pt x="5565" y="2547"/>
                  </a:lnTo>
                  <a:lnTo>
                    <a:pt x="5282" y="2028"/>
                  </a:lnTo>
                  <a:lnTo>
                    <a:pt x="4905" y="1179"/>
                  </a:lnTo>
                  <a:lnTo>
                    <a:pt x="4858" y="1038"/>
                  </a:lnTo>
                  <a:lnTo>
                    <a:pt x="4810" y="802"/>
                  </a:lnTo>
                  <a:lnTo>
                    <a:pt x="4763" y="708"/>
                  </a:lnTo>
                  <a:lnTo>
                    <a:pt x="4763" y="613"/>
                  </a:lnTo>
                  <a:lnTo>
                    <a:pt x="3914" y="236"/>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1" name="Google Shape;2681;p47"/>
            <p:cNvSpPr/>
            <p:nvPr/>
          </p:nvSpPr>
          <p:spPr>
            <a:xfrm>
              <a:off x="3766950" y="1901300"/>
              <a:ext cx="1200" cy="1200"/>
            </a:xfrm>
            <a:custGeom>
              <a:avLst/>
              <a:gdLst/>
              <a:ahLst/>
              <a:cxnLst/>
              <a:rect l="l" t="t" r="r" b="b"/>
              <a:pathLst>
                <a:path w="48" h="48" extrusionOk="0">
                  <a:moveTo>
                    <a:pt x="48" y="0"/>
                  </a:moveTo>
                  <a:lnTo>
                    <a:pt x="1" y="47"/>
                  </a:lnTo>
                  <a:lnTo>
                    <a:pt x="48" y="47"/>
                  </a:lnTo>
                  <a:lnTo>
                    <a:pt x="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2" name="Google Shape;2682;p47"/>
            <p:cNvSpPr/>
            <p:nvPr/>
          </p:nvSpPr>
          <p:spPr>
            <a:xfrm>
              <a:off x="3553550" y="1781025"/>
              <a:ext cx="109675" cy="219325"/>
            </a:xfrm>
            <a:custGeom>
              <a:avLst/>
              <a:gdLst/>
              <a:ahLst/>
              <a:cxnLst/>
              <a:rect l="l" t="t" r="r" b="b"/>
              <a:pathLst>
                <a:path w="4387" h="8773" extrusionOk="0">
                  <a:moveTo>
                    <a:pt x="3962" y="1"/>
                  </a:moveTo>
                  <a:lnTo>
                    <a:pt x="0" y="1557"/>
                  </a:lnTo>
                  <a:lnTo>
                    <a:pt x="425" y="2406"/>
                  </a:lnTo>
                  <a:lnTo>
                    <a:pt x="472" y="2547"/>
                  </a:lnTo>
                  <a:lnTo>
                    <a:pt x="519" y="2642"/>
                  </a:lnTo>
                  <a:lnTo>
                    <a:pt x="661" y="2972"/>
                  </a:lnTo>
                  <a:lnTo>
                    <a:pt x="897" y="3302"/>
                  </a:lnTo>
                  <a:lnTo>
                    <a:pt x="991" y="3444"/>
                  </a:lnTo>
                  <a:lnTo>
                    <a:pt x="1038" y="3679"/>
                  </a:lnTo>
                  <a:lnTo>
                    <a:pt x="1085" y="3868"/>
                  </a:lnTo>
                  <a:lnTo>
                    <a:pt x="1038" y="4104"/>
                  </a:lnTo>
                  <a:lnTo>
                    <a:pt x="991" y="4245"/>
                  </a:lnTo>
                  <a:lnTo>
                    <a:pt x="944" y="4434"/>
                  </a:lnTo>
                  <a:lnTo>
                    <a:pt x="944" y="4575"/>
                  </a:lnTo>
                  <a:lnTo>
                    <a:pt x="991" y="4717"/>
                  </a:lnTo>
                  <a:lnTo>
                    <a:pt x="1085" y="4858"/>
                  </a:lnTo>
                  <a:lnTo>
                    <a:pt x="1227" y="5000"/>
                  </a:lnTo>
                  <a:lnTo>
                    <a:pt x="1321" y="5189"/>
                  </a:lnTo>
                  <a:lnTo>
                    <a:pt x="1462" y="5471"/>
                  </a:lnTo>
                  <a:lnTo>
                    <a:pt x="1510" y="5707"/>
                  </a:lnTo>
                  <a:lnTo>
                    <a:pt x="1510" y="5990"/>
                  </a:lnTo>
                  <a:lnTo>
                    <a:pt x="1557" y="5990"/>
                  </a:lnTo>
                  <a:lnTo>
                    <a:pt x="1651" y="6037"/>
                  </a:lnTo>
                  <a:lnTo>
                    <a:pt x="1793" y="6037"/>
                  </a:lnTo>
                  <a:lnTo>
                    <a:pt x="1887" y="6132"/>
                  </a:lnTo>
                  <a:lnTo>
                    <a:pt x="1981" y="6226"/>
                  </a:lnTo>
                  <a:lnTo>
                    <a:pt x="2170" y="6603"/>
                  </a:lnTo>
                  <a:lnTo>
                    <a:pt x="2311" y="6839"/>
                  </a:lnTo>
                  <a:lnTo>
                    <a:pt x="2406" y="7264"/>
                  </a:lnTo>
                  <a:lnTo>
                    <a:pt x="2453" y="7499"/>
                  </a:lnTo>
                  <a:lnTo>
                    <a:pt x="2594" y="7830"/>
                  </a:lnTo>
                  <a:lnTo>
                    <a:pt x="2689" y="8113"/>
                  </a:lnTo>
                  <a:lnTo>
                    <a:pt x="2736" y="8301"/>
                  </a:lnTo>
                  <a:lnTo>
                    <a:pt x="2830" y="8490"/>
                  </a:lnTo>
                  <a:lnTo>
                    <a:pt x="2924" y="8678"/>
                  </a:lnTo>
                  <a:lnTo>
                    <a:pt x="2972" y="8773"/>
                  </a:lnTo>
                  <a:lnTo>
                    <a:pt x="4386" y="8301"/>
                  </a:lnTo>
                  <a:lnTo>
                    <a:pt x="4245" y="8065"/>
                  </a:lnTo>
                  <a:lnTo>
                    <a:pt x="4151" y="7782"/>
                  </a:lnTo>
                  <a:lnTo>
                    <a:pt x="4198" y="7641"/>
                  </a:lnTo>
                  <a:lnTo>
                    <a:pt x="4245" y="7499"/>
                  </a:lnTo>
                  <a:lnTo>
                    <a:pt x="4245" y="7452"/>
                  </a:lnTo>
                  <a:lnTo>
                    <a:pt x="4151" y="7264"/>
                  </a:lnTo>
                  <a:lnTo>
                    <a:pt x="4151" y="7122"/>
                  </a:lnTo>
                  <a:lnTo>
                    <a:pt x="4103" y="6698"/>
                  </a:lnTo>
                  <a:lnTo>
                    <a:pt x="4009" y="6603"/>
                  </a:lnTo>
                  <a:lnTo>
                    <a:pt x="4009" y="6509"/>
                  </a:lnTo>
                  <a:lnTo>
                    <a:pt x="3820" y="5613"/>
                  </a:lnTo>
                  <a:lnTo>
                    <a:pt x="3773" y="5471"/>
                  </a:lnTo>
                  <a:lnTo>
                    <a:pt x="3773" y="5189"/>
                  </a:lnTo>
                  <a:lnTo>
                    <a:pt x="3726" y="5047"/>
                  </a:lnTo>
                  <a:lnTo>
                    <a:pt x="3773" y="4858"/>
                  </a:lnTo>
                  <a:lnTo>
                    <a:pt x="3820" y="4717"/>
                  </a:lnTo>
                  <a:lnTo>
                    <a:pt x="3915" y="4528"/>
                  </a:lnTo>
                  <a:lnTo>
                    <a:pt x="3915" y="4434"/>
                  </a:lnTo>
                  <a:lnTo>
                    <a:pt x="3820" y="4292"/>
                  </a:lnTo>
                  <a:lnTo>
                    <a:pt x="3820" y="4104"/>
                  </a:lnTo>
                  <a:lnTo>
                    <a:pt x="3868" y="3962"/>
                  </a:lnTo>
                  <a:lnTo>
                    <a:pt x="3915" y="3679"/>
                  </a:lnTo>
                  <a:lnTo>
                    <a:pt x="3962" y="3396"/>
                  </a:lnTo>
                  <a:lnTo>
                    <a:pt x="3820" y="3255"/>
                  </a:lnTo>
                  <a:lnTo>
                    <a:pt x="3726" y="3066"/>
                  </a:lnTo>
                  <a:lnTo>
                    <a:pt x="3679" y="2878"/>
                  </a:lnTo>
                  <a:lnTo>
                    <a:pt x="3632" y="2689"/>
                  </a:lnTo>
                  <a:lnTo>
                    <a:pt x="3632" y="2547"/>
                  </a:lnTo>
                  <a:lnTo>
                    <a:pt x="3726" y="2406"/>
                  </a:lnTo>
                  <a:lnTo>
                    <a:pt x="3915" y="2217"/>
                  </a:lnTo>
                  <a:lnTo>
                    <a:pt x="4151" y="1982"/>
                  </a:lnTo>
                  <a:lnTo>
                    <a:pt x="4339" y="1746"/>
                  </a:lnTo>
                  <a:lnTo>
                    <a:pt x="4386" y="1510"/>
                  </a:lnTo>
                  <a:lnTo>
                    <a:pt x="4386" y="1227"/>
                  </a:lnTo>
                  <a:lnTo>
                    <a:pt x="4292" y="991"/>
                  </a:lnTo>
                  <a:lnTo>
                    <a:pt x="4245" y="897"/>
                  </a:lnTo>
                  <a:lnTo>
                    <a:pt x="4151" y="850"/>
                  </a:lnTo>
                  <a:lnTo>
                    <a:pt x="4009" y="803"/>
                  </a:lnTo>
                  <a:lnTo>
                    <a:pt x="3962" y="708"/>
                  </a:lnTo>
                  <a:lnTo>
                    <a:pt x="3915" y="661"/>
                  </a:lnTo>
                  <a:lnTo>
                    <a:pt x="3915" y="520"/>
                  </a:lnTo>
                  <a:lnTo>
                    <a:pt x="3962" y="425"/>
                  </a:lnTo>
                  <a:lnTo>
                    <a:pt x="4056" y="95"/>
                  </a:lnTo>
                  <a:lnTo>
                    <a:pt x="4009" y="48"/>
                  </a:lnTo>
                  <a:lnTo>
                    <a:pt x="396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3" name="Google Shape;2683;p47"/>
            <p:cNvSpPr/>
            <p:nvPr/>
          </p:nvSpPr>
          <p:spPr>
            <a:xfrm>
              <a:off x="3561800" y="1842350"/>
              <a:ext cx="25" cy="25"/>
            </a:xfrm>
            <a:custGeom>
              <a:avLst/>
              <a:gdLst/>
              <a:ahLst/>
              <a:cxnLst/>
              <a:rect l="l" t="t" r="r" b="b"/>
              <a:pathLst>
                <a:path w="1" h="1" extrusionOk="0">
                  <a:moveTo>
                    <a:pt x="1" y="0"/>
                  </a:moveTo>
                  <a:lnTo>
                    <a:pt x="1" y="0"/>
                  </a:ln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4" name="Google Shape;2684;p47"/>
            <p:cNvSpPr/>
            <p:nvPr/>
          </p:nvSpPr>
          <p:spPr>
            <a:xfrm>
              <a:off x="3624300" y="19991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5" name="Google Shape;2685;p47"/>
            <p:cNvSpPr/>
            <p:nvPr/>
          </p:nvSpPr>
          <p:spPr>
            <a:xfrm>
              <a:off x="3146775" y="2389400"/>
              <a:ext cx="294800" cy="275925"/>
            </a:xfrm>
            <a:custGeom>
              <a:avLst/>
              <a:gdLst/>
              <a:ahLst/>
              <a:cxnLst/>
              <a:rect l="l" t="t" r="r" b="b"/>
              <a:pathLst>
                <a:path w="11792" h="11037" extrusionOk="0">
                  <a:moveTo>
                    <a:pt x="11178" y="1"/>
                  </a:moveTo>
                  <a:lnTo>
                    <a:pt x="11131" y="95"/>
                  </a:lnTo>
                  <a:lnTo>
                    <a:pt x="10989" y="142"/>
                  </a:lnTo>
                  <a:lnTo>
                    <a:pt x="10895" y="142"/>
                  </a:lnTo>
                  <a:lnTo>
                    <a:pt x="10754" y="48"/>
                  </a:lnTo>
                  <a:lnTo>
                    <a:pt x="10565" y="48"/>
                  </a:lnTo>
                  <a:lnTo>
                    <a:pt x="10329" y="142"/>
                  </a:lnTo>
                  <a:lnTo>
                    <a:pt x="10140" y="237"/>
                  </a:lnTo>
                  <a:lnTo>
                    <a:pt x="10093" y="237"/>
                  </a:lnTo>
                  <a:lnTo>
                    <a:pt x="9952" y="331"/>
                  </a:lnTo>
                  <a:lnTo>
                    <a:pt x="9905" y="520"/>
                  </a:lnTo>
                  <a:lnTo>
                    <a:pt x="9810" y="614"/>
                  </a:lnTo>
                  <a:lnTo>
                    <a:pt x="9669" y="708"/>
                  </a:lnTo>
                  <a:lnTo>
                    <a:pt x="9386" y="756"/>
                  </a:lnTo>
                  <a:lnTo>
                    <a:pt x="9056" y="708"/>
                  </a:lnTo>
                  <a:lnTo>
                    <a:pt x="9009" y="756"/>
                  </a:lnTo>
                  <a:lnTo>
                    <a:pt x="8914" y="897"/>
                  </a:lnTo>
                  <a:lnTo>
                    <a:pt x="8773" y="1133"/>
                  </a:lnTo>
                  <a:lnTo>
                    <a:pt x="8678" y="1322"/>
                  </a:lnTo>
                  <a:lnTo>
                    <a:pt x="8490" y="1510"/>
                  </a:lnTo>
                  <a:lnTo>
                    <a:pt x="8348" y="1557"/>
                  </a:lnTo>
                  <a:lnTo>
                    <a:pt x="8207" y="1652"/>
                  </a:lnTo>
                  <a:lnTo>
                    <a:pt x="8018" y="1887"/>
                  </a:lnTo>
                  <a:lnTo>
                    <a:pt x="7735" y="2406"/>
                  </a:lnTo>
                  <a:lnTo>
                    <a:pt x="7688" y="2548"/>
                  </a:lnTo>
                  <a:lnTo>
                    <a:pt x="7594" y="2689"/>
                  </a:lnTo>
                  <a:lnTo>
                    <a:pt x="7311" y="2689"/>
                  </a:lnTo>
                  <a:lnTo>
                    <a:pt x="7264" y="2548"/>
                  </a:lnTo>
                  <a:lnTo>
                    <a:pt x="6556" y="944"/>
                  </a:lnTo>
                  <a:lnTo>
                    <a:pt x="3915" y="1793"/>
                  </a:lnTo>
                  <a:lnTo>
                    <a:pt x="3821" y="1793"/>
                  </a:lnTo>
                  <a:lnTo>
                    <a:pt x="3774" y="1746"/>
                  </a:lnTo>
                  <a:lnTo>
                    <a:pt x="3679" y="1699"/>
                  </a:lnTo>
                  <a:lnTo>
                    <a:pt x="3632" y="1604"/>
                  </a:lnTo>
                  <a:lnTo>
                    <a:pt x="3444" y="897"/>
                  </a:lnTo>
                  <a:lnTo>
                    <a:pt x="3349" y="1180"/>
                  </a:lnTo>
                  <a:lnTo>
                    <a:pt x="3302" y="1322"/>
                  </a:lnTo>
                  <a:lnTo>
                    <a:pt x="3396" y="1416"/>
                  </a:lnTo>
                  <a:lnTo>
                    <a:pt x="3491" y="1604"/>
                  </a:lnTo>
                  <a:lnTo>
                    <a:pt x="3491" y="1887"/>
                  </a:lnTo>
                  <a:lnTo>
                    <a:pt x="3444" y="2076"/>
                  </a:lnTo>
                  <a:lnTo>
                    <a:pt x="3396" y="2218"/>
                  </a:lnTo>
                  <a:lnTo>
                    <a:pt x="3302" y="2312"/>
                  </a:lnTo>
                  <a:lnTo>
                    <a:pt x="3208" y="2406"/>
                  </a:lnTo>
                  <a:lnTo>
                    <a:pt x="3066" y="2548"/>
                  </a:lnTo>
                  <a:lnTo>
                    <a:pt x="2878" y="2831"/>
                  </a:lnTo>
                  <a:lnTo>
                    <a:pt x="2830" y="3019"/>
                  </a:lnTo>
                  <a:lnTo>
                    <a:pt x="2783" y="3114"/>
                  </a:lnTo>
                  <a:lnTo>
                    <a:pt x="2595" y="3444"/>
                  </a:lnTo>
                  <a:lnTo>
                    <a:pt x="2453" y="3538"/>
                  </a:lnTo>
                  <a:lnTo>
                    <a:pt x="2312" y="3632"/>
                  </a:lnTo>
                  <a:lnTo>
                    <a:pt x="1934" y="3632"/>
                  </a:lnTo>
                  <a:lnTo>
                    <a:pt x="1557" y="4434"/>
                  </a:lnTo>
                  <a:lnTo>
                    <a:pt x="1557" y="4528"/>
                  </a:lnTo>
                  <a:lnTo>
                    <a:pt x="1557" y="4764"/>
                  </a:lnTo>
                  <a:lnTo>
                    <a:pt x="1510" y="4953"/>
                  </a:lnTo>
                  <a:lnTo>
                    <a:pt x="1604" y="5189"/>
                  </a:lnTo>
                  <a:lnTo>
                    <a:pt x="1604" y="5425"/>
                  </a:lnTo>
                  <a:lnTo>
                    <a:pt x="1510" y="5613"/>
                  </a:lnTo>
                  <a:lnTo>
                    <a:pt x="1368" y="5708"/>
                  </a:lnTo>
                  <a:lnTo>
                    <a:pt x="1227" y="5755"/>
                  </a:lnTo>
                  <a:lnTo>
                    <a:pt x="1086" y="5708"/>
                  </a:lnTo>
                  <a:lnTo>
                    <a:pt x="897" y="5660"/>
                  </a:lnTo>
                  <a:lnTo>
                    <a:pt x="755" y="5519"/>
                  </a:lnTo>
                  <a:lnTo>
                    <a:pt x="708" y="5472"/>
                  </a:lnTo>
                  <a:lnTo>
                    <a:pt x="708" y="5519"/>
                  </a:lnTo>
                  <a:lnTo>
                    <a:pt x="755" y="5708"/>
                  </a:lnTo>
                  <a:lnTo>
                    <a:pt x="755" y="5896"/>
                  </a:lnTo>
                  <a:lnTo>
                    <a:pt x="803" y="6132"/>
                  </a:lnTo>
                  <a:lnTo>
                    <a:pt x="850" y="6604"/>
                  </a:lnTo>
                  <a:lnTo>
                    <a:pt x="850" y="6745"/>
                  </a:lnTo>
                  <a:lnTo>
                    <a:pt x="850" y="6839"/>
                  </a:lnTo>
                  <a:lnTo>
                    <a:pt x="614" y="7170"/>
                  </a:lnTo>
                  <a:lnTo>
                    <a:pt x="567" y="7264"/>
                  </a:lnTo>
                  <a:lnTo>
                    <a:pt x="520" y="7311"/>
                  </a:lnTo>
                  <a:lnTo>
                    <a:pt x="237" y="7688"/>
                  </a:lnTo>
                  <a:lnTo>
                    <a:pt x="95" y="7830"/>
                  </a:lnTo>
                  <a:lnTo>
                    <a:pt x="1" y="7877"/>
                  </a:lnTo>
                  <a:lnTo>
                    <a:pt x="142" y="7877"/>
                  </a:lnTo>
                  <a:lnTo>
                    <a:pt x="142" y="7971"/>
                  </a:lnTo>
                  <a:lnTo>
                    <a:pt x="189" y="8160"/>
                  </a:lnTo>
                  <a:lnTo>
                    <a:pt x="189" y="8490"/>
                  </a:lnTo>
                  <a:lnTo>
                    <a:pt x="237" y="8726"/>
                  </a:lnTo>
                  <a:lnTo>
                    <a:pt x="331" y="8914"/>
                  </a:lnTo>
                  <a:lnTo>
                    <a:pt x="472" y="8962"/>
                  </a:lnTo>
                  <a:lnTo>
                    <a:pt x="472" y="9009"/>
                  </a:lnTo>
                  <a:lnTo>
                    <a:pt x="661" y="9150"/>
                  </a:lnTo>
                  <a:lnTo>
                    <a:pt x="803" y="9339"/>
                  </a:lnTo>
                  <a:lnTo>
                    <a:pt x="897" y="9480"/>
                  </a:lnTo>
                  <a:lnTo>
                    <a:pt x="991" y="9622"/>
                  </a:lnTo>
                  <a:lnTo>
                    <a:pt x="1133" y="9763"/>
                  </a:lnTo>
                  <a:lnTo>
                    <a:pt x="1321" y="9858"/>
                  </a:lnTo>
                  <a:lnTo>
                    <a:pt x="1463" y="9905"/>
                  </a:lnTo>
                  <a:lnTo>
                    <a:pt x="1557" y="9905"/>
                  </a:lnTo>
                  <a:lnTo>
                    <a:pt x="1651" y="9952"/>
                  </a:lnTo>
                  <a:lnTo>
                    <a:pt x="2076" y="10093"/>
                  </a:lnTo>
                  <a:lnTo>
                    <a:pt x="2406" y="10188"/>
                  </a:lnTo>
                  <a:lnTo>
                    <a:pt x="2548" y="10329"/>
                  </a:lnTo>
                  <a:lnTo>
                    <a:pt x="2595" y="10424"/>
                  </a:lnTo>
                  <a:lnTo>
                    <a:pt x="2736" y="10707"/>
                  </a:lnTo>
                  <a:lnTo>
                    <a:pt x="2783" y="10754"/>
                  </a:lnTo>
                  <a:lnTo>
                    <a:pt x="3066" y="10895"/>
                  </a:lnTo>
                  <a:lnTo>
                    <a:pt x="3255" y="10942"/>
                  </a:lnTo>
                  <a:lnTo>
                    <a:pt x="3491" y="11037"/>
                  </a:lnTo>
                  <a:lnTo>
                    <a:pt x="3727" y="11037"/>
                  </a:lnTo>
                  <a:lnTo>
                    <a:pt x="3868" y="10612"/>
                  </a:lnTo>
                  <a:lnTo>
                    <a:pt x="3915" y="10518"/>
                  </a:lnTo>
                  <a:lnTo>
                    <a:pt x="3962" y="10424"/>
                  </a:lnTo>
                  <a:lnTo>
                    <a:pt x="4104" y="10376"/>
                  </a:lnTo>
                  <a:lnTo>
                    <a:pt x="4340" y="10376"/>
                  </a:lnTo>
                  <a:lnTo>
                    <a:pt x="4528" y="10424"/>
                  </a:lnTo>
                  <a:lnTo>
                    <a:pt x="4858" y="10518"/>
                  </a:lnTo>
                  <a:lnTo>
                    <a:pt x="5377" y="10329"/>
                  </a:lnTo>
                  <a:lnTo>
                    <a:pt x="5424" y="10188"/>
                  </a:lnTo>
                  <a:lnTo>
                    <a:pt x="5424" y="9999"/>
                  </a:lnTo>
                  <a:lnTo>
                    <a:pt x="5472" y="9858"/>
                  </a:lnTo>
                  <a:lnTo>
                    <a:pt x="5566" y="9763"/>
                  </a:lnTo>
                  <a:lnTo>
                    <a:pt x="5707" y="9716"/>
                  </a:lnTo>
                  <a:lnTo>
                    <a:pt x="5802" y="9528"/>
                  </a:lnTo>
                  <a:lnTo>
                    <a:pt x="5849" y="9433"/>
                  </a:lnTo>
                  <a:lnTo>
                    <a:pt x="5943" y="9386"/>
                  </a:lnTo>
                  <a:lnTo>
                    <a:pt x="6132" y="9292"/>
                  </a:lnTo>
                  <a:lnTo>
                    <a:pt x="6320" y="9245"/>
                  </a:lnTo>
                  <a:lnTo>
                    <a:pt x="6462" y="9245"/>
                  </a:lnTo>
                  <a:lnTo>
                    <a:pt x="6651" y="8914"/>
                  </a:lnTo>
                  <a:lnTo>
                    <a:pt x="6745" y="8773"/>
                  </a:lnTo>
                  <a:lnTo>
                    <a:pt x="6603" y="8631"/>
                  </a:lnTo>
                  <a:lnTo>
                    <a:pt x="6509" y="8490"/>
                  </a:lnTo>
                  <a:lnTo>
                    <a:pt x="6509" y="8254"/>
                  </a:lnTo>
                  <a:lnTo>
                    <a:pt x="6556" y="8018"/>
                  </a:lnTo>
                  <a:lnTo>
                    <a:pt x="6651" y="7783"/>
                  </a:lnTo>
                  <a:lnTo>
                    <a:pt x="6698" y="7641"/>
                  </a:lnTo>
                  <a:lnTo>
                    <a:pt x="6839" y="7405"/>
                  </a:lnTo>
                  <a:lnTo>
                    <a:pt x="7075" y="6934"/>
                  </a:lnTo>
                  <a:lnTo>
                    <a:pt x="7169" y="6698"/>
                  </a:lnTo>
                  <a:lnTo>
                    <a:pt x="7216" y="6415"/>
                  </a:lnTo>
                  <a:lnTo>
                    <a:pt x="7264" y="5943"/>
                  </a:lnTo>
                  <a:lnTo>
                    <a:pt x="7264" y="5660"/>
                  </a:lnTo>
                  <a:lnTo>
                    <a:pt x="7264" y="5472"/>
                  </a:lnTo>
                  <a:lnTo>
                    <a:pt x="7264" y="5236"/>
                  </a:lnTo>
                  <a:lnTo>
                    <a:pt x="7264" y="5047"/>
                  </a:lnTo>
                  <a:lnTo>
                    <a:pt x="7311" y="4953"/>
                  </a:lnTo>
                  <a:lnTo>
                    <a:pt x="7358" y="4859"/>
                  </a:lnTo>
                  <a:lnTo>
                    <a:pt x="7499" y="4717"/>
                  </a:lnTo>
                  <a:lnTo>
                    <a:pt x="7641" y="4623"/>
                  </a:lnTo>
                  <a:lnTo>
                    <a:pt x="7782" y="4576"/>
                  </a:lnTo>
                  <a:lnTo>
                    <a:pt x="7877" y="4623"/>
                  </a:lnTo>
                  <a:lnTo>
                    <a:pt x="8018" y="4670"/>
                  </a:lnTo>
                  <a:lnTo>
                    <a:pt x="8207" y="4764"/>
                  </a:lnTo>
                  <a:lnTo>
                    <a:pt x="8396" y="4859"/>
                  </a:lnTo>
                  <a:lnTo>
                    <a:pt x="8490" y="4906"/>
                  </a:lnTo>
                  <a:lnTo>
                    <a:pt x="8584" y="4670"/>
                  </a:lnTo>
                  <a:lnTo>
                    <a:pt x="8678" y="4198"/>
                  </a:lnTo>
                  <a:lnTo>
                    <a:pt x="8726" y="4151"/>
                  </a:lnTo>
                  <a:lnTo>
                    <a:pt x="8867" y="3444"/>
                  </a:lnTo>
                  <a:lnTo>
                    <a:pt x="8867" y="3349"/>
                  </a:lnTo>
                  <a:lnTo>
                    <a:pt x="8961" y="3255"/>
                  </a:lnTo>
                  <a:lnTo>
                    <a:pt x="9056" y="3208"/>
                  </a:lnTo>
                  <a:lnTo>
                    <a:pt x="9197" y="3161"/>
                  </a:lnTo>
                  <a:lnTo>
                    <a:pt x="9244" y="3066"/>
                  </a:lnTo>
                  <a:lnTo>
                    <a:pt x="9386" y="2831"/>
                  </a:lnTo>
                  <a:lnTo>
                    <a:pt x="9527" y="2689"/>
                  </a:lnTo>
                  <a:lnTo>
                    <a:pt x="9716" y="2595"/>
                  </a:lnTo>
                  <a:lnTo>
                    <a:pt x="9810" y="2548"/>
                  </a:lnTo>
                  <a:lnTo>
                    <a:pt x="9858" y="2312"/>
                  </a:lnTo>
                  <a:lnTo>
                    <a:pt x="9999" y="2076"/>
                  </a:lnTo>
                  <a:lnTo>
                    <a:pt x="10046" y="1935"/>
                  </a:lnTo>
                  <a:lnTo>
                    <a:pt x="9905" y="1652"/>
                  </a:lnTo>
                  <a:lnTo>
                    <a:pt x="9858" y="1557"/>
                  </a:lnTo>
                  <a:lnTo>
                    <a:pt x="9858" y="1463"/>
                  </a:lnTo>
                  <a:lnTo>
                    <a:pt x="9999" y="1227"/>
                  </a:lnTo>
                  <a:lnTo>
                    <a:pt x="9952" y="1133"/>
                  </a:lnTo>
                  <a:lnTo>
                    <a:pt x="9952" y="991"/>
                  </a:lnTo>
                  <a:lnTo>
                    <a:pt x="9999" y="850"/>
                  </a:lnTo>
                  <a:lnTo>
                    <a:pt x="10046" y="661"/>
                  </a:lnTo>
                  <a:lnTo>
                    <a:pt x="10140" y="567"/>
                  </a:lnTo>
                  <a:lnTo>
                    <a:pt x="10188" y="520"/>
                  </a:lnTo>
                  <a:lnTo>
                    <a:pt x="10376" y="520"/>
                  </a:lnTo>
                  <a:lnTo>
                    <a:pt x="10942" y="803"/>
                  </a:lnTo>
                  <a:lnTo>
                    <a:pt x="11697" y="1133"/>
                  </a:lnTo>
                  <a:lnTo>
                    <a:pt x="11744" y="756"/>
                  </a:lnTo>
                  <a:lnTo>
                    <a:pt x="11791" y="661"/>
                  </a:lnTo>
                  <a:lnTo>
                    <a:pt x="11744" y="614"/>
                  </a:lnTo>
                  <a:lnTo>
                    <a:pt x="11697" y="473"/>
                  </a:lnTo>
                  <a:lnTo>
                    <a:pt x="11602" y="425"/>
                  </a:lnTo>
                  <a:lnTo>
                    <a:pt x="11508" y="190"/>
                  </a:lnTo>
                  <a:lnTo>
                    <a:pt x="11414" y="142"/>
                  </a:lnTo>
                  <a:lnTo>
                    <a:pt x="1117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6" name="Google Shape;2686;p47"/>
            <p:cNvSpPr/>
            <p:nvPr/>
          </p:nvSpPr>
          <p:spPr>
            <a:xfrm>
              <a:off x="2742375" y="2332825"/>
              <a:ext cx="231125" cy="391450"/>
            </a:xfrm>
            <a:custGeom>
              <a:avLst/>
              <a:gdLst/>
              <a:ahLst/>
              <a:cxnLst/>
              <a:rect l="l" t="t" r="r" b="b"/>
              <a:pathLst>
                <a:path w="9245" h="15658" extrusionOk="0">
                  <a:moveTo>
                    <a:pt x="6745" y="0"/>
                  </a:moveTo>
                  <a:lnTo>
                    <a:pt x="1462" y="1226"/>
                  </a:lnTo>
                  <a:lnTo>
                    <a:pt x="1368" y="1368"/>
                  </a:lnTo>
                  <a:lnTo>
                    <a:pt x="1180" y="1509"/>
                  </a:lnTo>
                  <a:lnTo>
                    <a:pt x="755" y="1698"/>
                  </a:lnTo>
                  <a:lnTo>
                    <a:pt x="472" y="1792"/>
                  </a:lnTo>
                  <a:lnTo>
                    <a:pt x="189" y="1840"/>
                  </a:lnTo>
                  <a:lnTo>
                    <a:pt x="0" y="1792"/>
                  </a:lnTo>
                  <a:lnTo>
                    <a:pt x="48" y="2170"/>
                  </a:lnTo>
                  <a:lnTo>
                    <a:pt x="95" y="2500"/>
                  </a:lnTo>
                  <a:lnTo>
                    <a:pt x="236" y="3160"/>
                  </a:lnTo>
                  <a:lnTo>
                    <a:pt x="425" y="3679"/>
                  </a:lnTo>
                  <a:lnTo>
                    <a:pt x="519" y="4009"/>
                  </a:lnTo>
                  <a:lnTo>
                    <a:pt x="802" y="5801"/>
                  </a:lnTo>
                  <a:lnTo>
                    <a:pt x="1180" y="7640"/>
                  </a:lnTo>
                  <a:lnTo>
                    <a:pt x="1462" y="8819"/>
                  </a:lnTo>
                  <a:lnTo>
                    <a:pt x="1745" y="9904"/>
                  </a:lnTo>
                  <a:lnTo>
                    <a:pt x="1745" y="10140"/>
                  </a:lnTo>
                  <a:lnTo>
                    <a:pt x="1698" y="10376"/>
                  </a:lnTo>
                  <a:lnTo>
                    <a:pt x="1698" y="10423"/>
                  </a:lnTo>
                  <a:lnTo>
                    <a:pt x="1698" y="10564"/>
                  </a:lnTo>
                  <a:lnTo>
                    <a:pt x="1698" y="10612"/>
                  </a:lnTo>
                  <a:lnTo>
                    <a:pt x="1745" y="10800"/>
                  </a:lnTo>
                  <a:lnTo>
                    <a:pt x="1840" y="10942"/>
                  </a:lnTo>
                  <a:lnTo>
                    <a:pt x="1981" y="11177"/>
                  </a:lnTo>
                  <a:lnTo>
                    <a:pt x="2123" y="11460"/>
                  </a:lnTo>
                  <a:lnTo>
                    <a:pt x="2311" y="11838"/>
                  </a:lnTo>
                  <a:lnTo>
                    <a:pt x="2311" y="11979"/>
                  </a:lnTo>
                  <a:lnTo>
                    <a:pt x="2264" y="12074"/>
                  </a:lnTo>
                  <a:lnTo>
                    <a:pt x="2123" y="12356"/>
                  </a:lnTo>
                  <a:lnTo>
                    <a:pt x="2028" y="12734"/>
                  </a:lnTo>
                  <a:lnTo>
                    <a:pt x="1981" y="12922"/>
                  </a:lnTo>
                  <a:lnTo>
                    <a:pt x="1934" y="13158"/>
                  </a:lnTo>
                  <a:lnTo>
                    <a:pt x="1840" y="13394"/>
                  </a:lnTo>
                  <a:lnTo>
                    <a:pt x="1793" y="13677"/>
                  </a:lnTo>
                  <a:lnTo>
                    <a:pt x="1745" y="13960"/>
                  </a:lnTo>
                  <a:lnTo>
                    <a:pt x="1651" y="14149"/>
                  </a:lnTo>
                  <a:lnTo>
                    <a:pt x="1557" y="14290"/>
                  </a:lnTo>
                  <a:lnTo>
                    <a:pt x="1462" y="14432"/>
                  </a:lnTo>
                  <a:lnTo>
                    <a:pt x="1462" y="14715"/>
                  </a:lnTo>
                  <a:lnTo>
                    <a:pt x="1462" y="14809"/>
                  </a:lnTo>
                  <a:lnTo>
                    <a:pt x="1368" y="15186"/>
                  </a:lnTo>
                  <a:lnTo>
                    <a:pt x="1368" y="15422"/>
                  </a:lnTo>
                  <a:lnTo>
                    <a:pt x="1368" y="15563"/>
                  </a:lnTo>
                  <a:lnTo>
                    <a:pt x="1415" y="15611"/>
                  </a:lnTo>
                  <a:lnTo>
                    <a:pt x="1510" y="15658"/>
                  </a:lnTo>
                  <a:lnTo>
                    <a:pt x="1557" y="15233"/>
                  </a:lnTo>
                  <a:lnTo>
                    <a:pt x="1604" y="15139"/>
                  </a:lnTo>
                  <a:lnTo>
                    <a:pt x="1651" y="15092"/>
                  </a:lnTo>
                  <a:lnTo>
                    <a:pt x="1793" y="15045"/>
                  </a:lnTo>
                  <a:lnTo>
                    <a:pt x="1887" y="15045"/>
                  </a:lnTo>
                  <a:lnTo>
                    <a:pt x="2264" y="14998"/>
                  </a:lnTo>
                  <a:lnTo>
                    <a:pt x="2500" y="14903"/>
                  </a:lnTo>
                  <a:lnTo>
                    <a:pt x="2830" y="14809"/>
                  </a:lnTo>
                  <a:lnTo>
                    <a:pt x="2972" y="14809"/>
                  </a:lnTo>
                  <a:lnTo>
                    <a:pt x="3302" y="14998"/>
                  </a:lnTo>
                  <a:lnTo>
                    <a:pt x="3396" y="14998"/>
                  </a:lnTo>
                  <a:lnTo>
                    <a:pt x="3585" y="15139"/>
                  </a:lnTo>
                  <a:lnTo>
                    <a:pt x="3868" y="15186"/>
                  </a:lnTo>
                  <a:lnTo>
                    <a:pt x="3962" y="14856"/>
                  </a:lnTo>
                  <a:lnTo>
                    <a:pt x="4009" y="14715"/>
                  </a:lnTo>
                  <a:lnTo>
                    <a:pt x="4104" y="14620"/>
                  </a:lnTo>
                  <a:lnTo>
                    <a:pt x="4528" y="14290"/>
                  </a:lnTo>
                  <a:lnTo>
                    <a:pt x="4622" y="14243"/>
                  </a:lnTo>
                  <a:lnTo>
                    <a:pt x="4811" y="14243"/>
                  </a:lnTo>
                  <a:lnTo>
                    <a:pt x="4858" y="14337"/>
                  </a:lnTo>
                  <a:lnTo>
                    <a:pt x="5047" y="14573"/>
                  </a:lnTo>
                  <a:lnTo>
                    <a:pt x="5188" y="14715"/>
                  </a:lnTo>
                  <a:lnTo>
                    <a:pt x="5330" y="14573"/>
                  </a:lnTo>
                  <a:lnTo>
                    <a:pt x="5377" y="14432"/>
                  </a:lnTo>
                  <a:lnTo>
                    <a:pt x="5377" y="14337"/>
                  </a:lnTo>
                  <a:lnTo>
                    <a:pt x="5283" y="14054"/>
                  </a:lnTo>
                  <a:lnTo>
                    <a:pt x="5283" y="13913"/>
                  </a:lnTo>
                  <a:lnTo>
                    <a:pt x="5235" y="13771"/>
                  </a:lnTo>
                  <a:lnTo>
                    <a:pt x="5283" y="13630"/>
                  </a:lnTo>
                  <a:lnTo>
                    <a:pt x="5330" y="13536"/>
                  </a:lnTo>
                  <a:lnTo>
                    <a:pt x="5471" y="13488"/>
                  </a:lnTo>
                  <a:lnTo>
                    <a:pt x="5707" y="13441"/>
                  </a:lnTo>
                  <a:lnTo>
                    <a:pt x="6037" y="13488"/>
                  </a:lnTo>
                  <a:lnTo>
                    <a:pt x="6131" y="13536"/>
                  </a:lnTo>
                  <a:lnTo>
                    <a:pt x="6226" y="13583"/>
                  </a:lnTo>
                  <a:lnTo>
                    <a:pt x="6367" y="13677"/>
                  </a:lnTo>
                  <a:lnTo>
                    <a:pt x="6509" y="13724"/>
                  </a:lnTo>
                  <a:lnTo>
                    <a:pt x="6650" y="13771"/>
                  </a:lnTo>
                  <a:lnTo>
                    <a:pt x="6697" y="13771"/>
                  </a:lnTo>
                  <a:lnTo>
                    <a:pt x="6839" y="13488"/>
                  </a:lnTo>
                  <a:lnTo>
                    <a:pt x="6886" y="13205"/>
                  </a:lnTo>
                  <a:lnTo>
                    <a:pt x="6980" y="12970"/>
                  </a:lnTo>
                  <a:lnTo>
                    <a:pt x="7075" y="12687"/>
                  </a:lnTo>
                  <a:lnTo>
                    <a:pt x="7263" y="12356"/>
                  </a:lnTo>
                  <a:lnTo>
                    <a:pt x="7688" y="11413"/>
                  </a:lnTo>
                  <a:lnTo>
                    <a:pt x="7641" y="11130"/>
                  </a:lnTo>
                  <a:lnTo>
                    <a:pt x="7641" y="10989"/>
                  </a:lnTo>
                  <a:lnTo>
                    <a:pt x="7782" y="10894"/>
                  </a:lnTo>
                  <a:lnTo>
                    <a:pt x="8254" y="10659"/>
                  </a:lnTo>
                  <a:lnTo>
                    <a:pt x="8301" y="10659"/>
                  </a:lnTo>
                  <a:lnTo>
                    <a:pt x="8490" y="10612"/>
                  </a:lnTo>
                  <a:lnTo>
                    <a:pt x="8537" y="10564"/>
                  </a:lnTo>
                  <a:lnTo>
                    <a:pt x="8678" y="10470"/>
                  </a:lnTo>
                  <a:lnTo>
                    <a:pt x="8772" y="10376"/>
                  </a:lnTo>
                  <a:lnTo>
                    <a:pt x="9103" y="10093"/>
                  </a:lnTo>
                  <a:lnTo>
                    <a:pt x="9244" y="9998"/>
                  </a:lnTo>
                  <a:lnTo>
                    <a:pt x="9103" y="9715"/>
                  </a:lnTo>
                  <a:lnTo>
                    <a:pt x="9055" y="9668"/>
                  </a:lnTo>
                  <a:lnTo>
                    <a:pt x="9008" y="9291"/>
                  </a:lnTo>
                  <a:lnTo>
                    <a:pt x="67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7" name="Google Shape;2687;p47"/>
            <p:cNvSpPr/>
            <p:nvPr/>
          </p:nvSpPr>
          <p:spPr>
            <a:xfrm>
              <a:off x="3180975" y="2843350"/>
              <a:ext cx="353725" cy="260575"/>
            </a:xfrm>
            <a:custGeom>
              <a:avLst/>
              <a:gdLst/>
              <a:ahLst/>
              <a:cxnLst/>
              <a:rect l="l" t="t" r="r" b="b"/>
              <a:pathLst>
                <a:path w="14149" h="10423" extrusionOk="0">
                  <a:moveTo>
                    <a:pt x="5754" y="0"/>
                  </a:moveTo>
                  <a:lnTo>
                    <a:pt x="5613" y="47"/>
                  </a:lnTo>
                  <a:lnTo>
                    <a:pt x="5424" y="94"/>
                  </a:lnTo>
                  <a:lnTo>
                    <a:pt x="4858" y="283"/>
                  </a:lnTo>
                  <a:lnTo>
                    <a:pt x="4575" y="377"/>
                  </a:lnTo>
                  <a:lnTo>
                    <a:pt x="4386" y="377"/>
                  </a:lnTo>
                  <a:lnTo>
                    <a:pt x="4009" y="519"/>
                  </a:lnTo>
                  <a:lnTo>
                    <a:pt x="3915" y="613"/>
                  </a:lnTo>
                  <a:lnTo>
                    <a:pt x="3726" y="660"/>
                  </a:lnTo>
                  <a:lnTo>
                    <a:pt x="3207" y="707"/>
                  </a:lnTo>
                  <a:lnTo>
                    <a:pt x="3113" y="707"/>
                  </a:lnTo>
                  <a:lnTo>
                    <a:pt x="3019" y="755"/>
                  </a:lnTo>
                  <a:lnTo>
                    <a:pt x="2783" y="849"/>
                  </a:lnTo>
                  <a:lnTo>
                    <a:pt x="2594" y="896"/>
                  </a:lnTo>
                  <a:lnTo>
                    <a:pt x="2547" y="896"/>
                  </a:lnTo>
                  <a:lnTo>
                    <a:pt x="2170" y="943"/>
                  </a:lnTo>
                  <a:lnTo>
                    <a:pt x="2028" y="990"/>
                  </a:lnTo>
                  <a:lnTo>
                    <a:pt x="1698" y="1273"/>
                  </a:lnTo>
                  <a:lnTo>
                    <a:pt x="1321" y="1604"/>
                  </a:lnTo>
                  <a:lnTo>
                    <a:pt x="1274" y="1604"/>
                  </a:lnTo>
                  <a:lnTo>
                    <a:pt x="1085" y="1745"/>
                  </a:lnTo>
                  <a:lnTo>
                    <a:pt x="897" y="1792"/>
                  </a:lnTo>
                  <a:lnTo>
                    <a:pt x="472" y="2217"/>
                  </a:lnTo>
                  <a:lnTo>
                    <a:pt x="472" y="2264"/>
                  </a:lnTo>
                  <a:lnTo>
                    <a:pt x="472" y="2405"/>
                  </a:lnTo>
                  <a:lnTo>
                    <a:pt x="472" y="2452"/>
                  </a:lnTo>
                  <a:lnTo>
                    <a:pt x="425" y="2594"/>
                  </a:lnTo>
                  <a:lnTo>
                    <a:pt x="236" y="2735"/>
                  </a:lnTo>
                  <a:lnTo>
                    <a:pt x="0" y="3018"/>
                  </a:lnTo>
                  <a:lnTo>
                    <a:pt x="0" y="3066"/>
                  </a:lnTo>
                  <a:lnTo>
                    <a:pt x="0" y="3207"/>
                  </a:lnTo>
                  <a:lnTo>
                    <a:pt x="48" y="3254"/>
                  </a:lnTo>
                  <a:lnTo>
                    <a:pt x="189" y="3349"/>
                  </a:lnTo>
                  <a:lnTo>
                    <a:pt x="425" y="3396"/>
                  </a:lnTo>
                  <a:lnTo>
                    <a:pt x="661" y="3443"/>
                  </a:lnTo>
                  <a:lnTo>
                    <a:pt x="897" y="3537"/>
                  </a:lnTo>
                  <a:lnTo>
                    <a:pt x="1227" y="3631"/>
                  </a:lnTo>
                  <a:lnTo>
                    <a:pt x="1462" y="3679"/>
                  </a:lnTo>
                  <a:lnTo>
                    <a:pt x="1604" y="3679"/>
                  </a:lnTo>
                  <a:lnTo>
                    <a:pt x="1698" y="3773"/>
                  </a:lnTo>
                  <a:lnTo>
                    <a:pt x="2028" y="4103"/>
                  </a:lnTo>
                  <a:lnTo>
                    <a:pt x="2123" y="4245"/>
                  </a:lnTo>
                  <a:lnTo>
                    <a:pt x="2406" y="4575"/>
                  </a:lnTo>
                  <a:lnTo>
                    <a:pt x="2689" y="4858"/>
                  </a:lnTo>
                  <a:lnTo>
                    <a:pt x="2736" y="4905"/>
                  </a:lnTo>
                  <a:lnTo>
                    <a:pt x="3066" y="5093"/>
                  </a:lnTo>
                  <a:lnTo>
                    <a:pt x="3302" y="5235"/>
                  </a:lnTo>
                  <a:lnTo>
                    <a:pt x="3585" y="5376"/>
                  </a:lnTo>
                  <a:lnTo>
                    <a:pt x="4104" y="5754"/>
                  </a:lnTo>
                  <a:lnTo>
                    <a:pt x="4575" y="6037"/>
                  </a:lnTo>
                  <a:lnTo>
                    <a:pt x="4622" y="6084"/>
                  </a:lnTo>
                  <a:lnTo>
                    <a:pt x="4764" y="6037"/>
                  </a:lnTo>
                  <a:lnTo>
                    <a:pt x="4858" y="6084"/>
                  </a:lnTo>
                  <a:lnTo>
                    <a:pt x="4952" y="6084"/>
                  </a:lnTo>
                  <a:lnTo>
                    <a:pt x="5047" y="6178"/>
                  </a:lnTo>
                  <a:lnTo>
                    <a:pt x="5283" y="6508"/>
                  </a:lnTo>
                  <a:lnTo>
                    <a:pt x="5471" y="6886"/>
                  </a:lnTo>
                  <a:lnTo>
                    <a:pt x="5660" y="6980"/>
                  </a:lnTo>
                  <a:lnTo>
                    <a:pt x="5848" y="7074"/>
                  </a:lnTo>
                  <a:lnTo>
                    <a:pt x="5990" y="7169"/>
                  </a:lnTo>
                  <a:lnTo>
                    <a:pt x="6131" y="7216"/>
                  </a:lnTo>
                  <a:lnTo>
                    <a:pt x="6226" y="7310"/>
                  </a:lnTo>
                  <a:lnTo>
                    <a:pt x="6273" y="7404"/>
                  </a:lnTo>
                  <a:lnTo>
                    <a:pt x="6367" y="7452"/>
                  </a:lnTo>
                  <a:lnTo>
                    <a:pt x="6509" y="7452"/>
                  </a:lnTo>
                  <a:lnTo>
                    <a:pt x="6745" y="7499"/>
                  </a:lnTo>
                  <a:lnTo>
                    <a:pt x="6839" y="7546"/>
                  </a:lnTo>
                  <a:lnTo>
                    <a:pt x="6980" y="7687"/>
                  </a:lnTo>
                  <a:lnTo>
                    <a:pt x="7075" y="7876"/>
                  </a:lnTo>
                  <a:lnTo>
                    <a:pt x="7216" y="8159"/>
                  </a:lnTo>
                  <a:lnTo>
                    <a:pt x="7452" y="8442"/>
                  </a:lnTo>
                  <a:lnTo>
                    <a:pt x="7688" y="8866"/>
                  </a:lnTo>
                  <a:lnTo>
                    <a:pt x="7829" y="9055"/>
                  </a:lnTo>
                  <a:lnTo>
                    <a:pt x="7876" y="9055"/>
                  </a:lnTo>
                  <a:lnTo>
                    <a:pt x="8018" y="9102"/>
                  </a:lnTo>
                  <a:lnTo>
                    <a:pt x="8254" y="9197"/>
                  </a:lnTo>
                  <a:lnTo>
                    <a:pt x="8490" y="9338"/>
                  </a:lnTo>
                  <a:lnTo>
                    <a:pt x="8678" y="9479"/>
                  </a:lnTo>
                  <a:lnTo>
                    <a:pt x="8772" y="9574"/>
                  </a:lnTo>
                  <a:lnTo>
                    <a:pt x="8772" y="9668"/>
                  </a:lnTo>
                  <a:lnTo>
                    <a:pt x="8961" y="9998"/>
                  </a:lnTo>
                  <a:lnTo>
                    <a:pt x="9008" y="10187"/>
                  </a:lnTo>
                  <a:lnTo>
                    <a:pt x="9055" y="10376"/>
                  </a:lnTo>
                  <a:lnTo>
                    <a:pt x="9197" y="10423"/>
                  </a:lnTo>
                  <a:lnTo>
                    <a:pt x="9386" y="10376"/>
                  </a:lnTo>
                  <a:lnTo>
                    <a:pt x="9480" y="10376"/>
                  </a:lnTo>
                  <a:lnTo>
                    <a:pt x="9480" y="10328"/>
                  </a:lnTo>
                  <a:lnTo>
                    <a:pt x="9621" y="10187"/>
                  </a:lnTo>
                  <a:lnTo>
                    <a:pt x="9763" y="9951"/>
                  </a:lnTo>
                  <a:lnTo>
                    <a:pt x="9763" y="9904"/>
                  </a:lnTo>
                  <a:lnTo>
                    <a:pt x="9669" y="9621"/>
                  </a:lnTo>
                  <a:lnTo>
                    <a:pt x="9669" y="9527"/>
                  </a:lnTo>
                  <a:lnTo>
                    <a:pt x="9763" y="9385"/>
                  </a:lnTo>
                  <a:lnTo>
                    <a:pt x="9857" y="9291"/>
                  </a:lnTo>
                  <a:lnTo>
                    <a:pt x="9999" y="9197"/>
                  </a:lnTo>
                  <a:lnTo>
                    <a:pt x="10140" y="8914"/>
                  </a:lnTo>
                  <a:lnTo>
                    <a:pt x="10282" y="8678"/>
                  </a:lnTo>
                  <a:lnTo>
                    <a:pt x="10282" y="8631"/>
                  </a:lnTo>
                  <a:lnTo>
                    <a:pt x="10329" y="8536"/>
                  </a:lnTo>
                  <a:lnTo>
                    <a:pt x="10376" y="8489"/>
                  </a:lnTo>
                  <a:lnTo>
                    <a:pt x="10800" y="8159"/>
                  </a:lnTo>
                  <a:lnTo>
                    <a:pt x="10989" y="7923"/>
                  </a:lnTo>
                  <a:lnTo>
                    <a:pt x="11083" y="7829"/>
                  </a:lnTo>
                  <a:lnTo>
                    <a:pt x="11272" y="7687"/>
                  </a:lnTo>
                  <a:lnTo>
                    <a:pt x="11555" y="7404"/>
                  </a:lnTo>
                  <a:lnTo>
                    <a:pt x="11649" y="7310"/>
                  </a:lnTo>
                  <a:lnTo>
                    <a:pt x="11649" y="7169"/>
                  </a:lnTo>
                  <a:lnTo>
                    <a:pt x="11744" y="6980"/>
                  </a:lnTo>
                  <a:lnTo>
                    <a:pt x="11979" y="6744"/>
                  </a:lnTo>
                  <a:lnTo>
                    <a:pt x="12168" y="6555"/>
                  </a:lnTo>
                  <a:lnTo>
                    <a:pt x="12498" y="6131"/>
                  </a:lnTo>
                  <a:lnTo>
                    <a:pt x="12687" y="5754"/>
                  </a:lnTo>
                  <a:lnTo>
                    <a:pt x="12734" y="5659"/>
                  </a:lnTo>
                  <a:lnTo>
                    <a:pt x="12828" y="5565"/>
                  </a:lnTo>
                  <a:lnTo>
                    <a:pt x="13017" y="5471"/>
                  </a:lnTo>
                  <a:lnTo>
                    <a:pt x="13017" y="5424"/>
                  </a:lnTo>
                  <a:lnTo>
                    <a:pt x="13064" y="5424"/>
                  </a:lnTo>
                  <a:lnTo>
                    <a:pt x="13158" y="5282"/>
                  </a:lnTo>
                  <a:lnTo>
                    <a:pt x="13206" y="5188"/>
                  </a:lnTo>
                  <a:lnTo>
                    <a:pt x="13206" y="5093"/>
                  </a:lnTo>
                  <a:lnTo>
                    <a:pt x="13111" y="4905"/>
                  </a:lnTo>
                  <a:lnTo>
                    <a:pt x="13064" y="4763"/>
                  </a:lnTo>
                  <a:lnTo>
                    <a:pt x="13064" y="4480"/>
                  </a:lnTo>
                  <a:lnTo>
                    <a:pt x="13064" y="4386"/>
                  </a:lnTo>
                  <a:lnTo>
                    <a:pt x="13064" y="4150"/>
                  </a:lnTo>
                  <a:lnTo>
                    <a:pt x="13064" y="3962"/>
                  </a:lnTo>
                  <a:lnTo>
                    <a:pt x="13158" y="3773"/>
                  </a:lnTo>
                  <a:lnTo>
                    <a:pt x="13300" y="3490"/>
                  </a:lnTo>
                  <a:lnTo>
                    <a:pt x="13677" y="2783"/>
                  </a:lnTo>
                  <a:lnTo>
                    <a:pt x="13913" y="2358"/>
                  </a:lnTo>
                  <a:lnTo>
                    <a:pt x="13960" y="2311"/>
                  </a:lnTo>
                  <a:lnTo>
                    <a:pt x="14149" y="2122"/>
                  </a:lnTo>
                  <a:lnTo>
                    <a:pt x="10612" y="425"/>
                  </a:lnTo>
                  <a:lnTo>
                    <a:pt x="10234" y="330"/>
                  </a:lnTo>
                  <a:lnTo>
                    <a:pt x="9857" y="377"/>
                  </a:lnTo>
                  <a:lnTo>
                    <a:pt x="9480" y="519"/>
                  </a:lnTo>
                  <a:lnTo>
                    <a:pt x="8820" y="660"/>
                  </a:lnTo>
                  <a:lnTo>
                    <a:pt x="8018" y="755"/>
                  </a:lnTo>
                  <a:lnTo>
                    <a:pt x="7924" y="849"/>
                  </a:lnTo>
                  <a:lnTo>
                    <a:pt x="7829" y="896"/>
                  </a:lnTo>
                  <a:lnTo>
                    <a:pt x="7641" y="990"/>
                  </a:lnTo>
                  <a:lnTo>
                    <a:pt x="7452" y="1038"/>
                  </a:lnTo>
                  <a:lnTo>
                    <a:pt x="7169" y="1085"/>
                  </a:lnTo>
                  <a:lnTo>
                    <a:pt x="7028" y="1085"/>
                  </a:lnTo>
                  <a:lnTo>
                    <a:pt x="6933" y="990"/>
                  </a:lnTo>
                  <a:lnTo>
                    <a:pt x="6745" y="707"/>
                  </a:lnTo>
                  <a:lnTo>
                    <a:pt x="6603" y="613"/>
                  </a:lnTo>
                  <a:lnTo>
                    <a:pt x="6556" y="519"/>
                  </a:lnTo>
                  <a:lnTo>
                    <a:pt x="6556" y="377"/>
                  </a:lnTo>
                  <a:lnTo>
                    <a:pt x="6179" y="330"/>
                  </a:lnTo>
                  <a:lnTo>
                    <a:pt x="6131" y="283"/>
                  </a:lnTo>
                  <a:lnTo>
                    <a:pt x="5943" y="236"/>
                  </a:lnTo>
                  <a:lnTo>
                    <a:pt x="5848" y="142"/>
                  </a:lnTo>
                  <a:lnTo>
                    <a:pt x="575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8" name="Google Shape;2688;p47"/>
            <p:cNvSpPr/>
            <p:nvPr/>
          </p:nvSpPr>
          <p:spPr>
            <a:xfrm>
              <a:off x="3011200" y="2904650"/>
              <a:ext cx="406775" cy="399725"/>
            </a:xfrm>
            <a:custGeom>
              <a:avLst/>
              <a:gdLst/>
              <a:ahLst/>
              <a:cxnLst/>
              <a:rect l="l" t="t" r="r" b="b"/>
              <a:pathLst>
                <a:path w="16271" h="15989" extrusionOk="0">
                  <a:moveTo>
                    <a:pt x="6697" y="0"/>
                  </a:moveTo>
                  <a:lnTo>
                    <a:pt x="2358" y="1132"/>
                  </a:lnTo>
                  <a:lnTo>
                    <a:pt x="0" y="1745"/>
                  </a:lnTo>
                  <a:lnTo>
                    <a:pt x="472" y="2783"/>
                  </a:lnTo>
                  <a:lnTo>
                    <a:pt x="2405" y="7310"/>
                  </a:lnTo>
                  <a:lnTo>
                    <a:pt x="3019" y="8631"/>
                  </a:lnTo>
                  <a:lnTo>
                    <a:pt x="3160" y="8867"/>
                  </a:lnTo>
                  <a:lnTo>
                    <a:pt x="3396" y="9291"/>
                  </a:lnTo>
                  <a:lnTo>
                    <a:pt x="3537" y="9527"/>
                  </a:lnTo>
                  <a:lnTo>
                    <a:pt x="3773" y="9716"/>
                  </a:lnTo>
                  <a:lnTo>
                    <a:pt x="3962" y="9857"/>
                  </a:lnTo>
                  <a:lnTo>
                    <a:pt x="4103" y="9999"/>
                  </a:lnTo>
                  <a:lnTo>
                    <a:pt x="4198" y="10187"/>
                  </a:lnTo>
                  <a:lnTo>
                    <a:pt x="4198" y="10376"/>
                  </a:lnTo>
                  <a:lnTo>
                    <a:pt x="4245" y="10517"/>
                  </a:lnTo>
                  <a:lnTo>
                    <a:pt x="4292" y="10659"/>
                  </a:lnTo>
                  <a:lnTo>
                    <a:pt x="4339" y="10659"/>
                  </a:lnTo>
                  <a:lnTo>
                    <a:pt x="4386" y="10800"/>
                  </a:lnTo>
                  <a:lnTo>
                    <a:pt x="4433" y="10942"/>
                  </a:lnTo>
                  <a:lnTo>
                    <a:pt x="4433" y="11036"/>
                  </a:lnTo>
                  <a:lnTo>
                    <a:pt x="4386" y="11131"/>
                  </a:lnTo>
                  <a:lnTo>
                    <a:pt x="4245" y="11225"/>
                  </a:lnTo>
                  <a:lnTo>
                    <a:pt x="4198" y="11319"/>
                  </a:lnTo>
                  <a:lnTo>
                    <a:pt x="4198" y="11461"/>
                  </a:lnTo>
                  <a:lnTo>
                    <a:pt x="4245" y="11696"/>
                  </a:lnTo>
                  <a:lnTo>
                    <a:pt x="4245" y="11885"/>
                  </a:lnTo>
                  <a:lnTo>
                    <a:pt x="4150" y="12027"/>
                  </a:lnTo>
                  <a:lnTo>
                    <a:pt x="4056" y="12215"/>
                  </a:lnTo>
                  <a:lnTo>
                    <a:pt x="4009" y="12262"/>
                  </a:lnTo>
                  <a:lnTo>
                    <a:pt x="4009" y="12310"/>
                  </a:lnTo>
                  <a:lnTo>
                    <a:pt x="4056" y="12734"/>
                  </a:lnTo>
                  <a:lnTo>
                    <a:pt x="4056" y="12781"/>
                  </a:lnTo>
                  <a:lnTo>
                    <a:pt x="4198" y="12923"/>
                  </a:lnTo>
                  <a:lnTo>
                    <a:pt x="4481" y="13206"/>
                  </a:lnTo>
                  <a:lnTo>
                    <a:pt x="4622" y="13347"/>
                  </a:lnTo>
                  <a:lnTo>
                    <a:pt x="4716" y="13489"/>
                  </a:lnTo>
                  <a:lnTo>
                    <a:pt x="4811" y="13724"/>
                  </a:lnTo>
                  <a:lnTo>
                    <a:pt x="4811" y="13960"/>
                  </a:lnTo>
                  <a:lnTo>
                    <a:pt x="4764" y="14102"/>
                  </a:lnTo>
                  <a:lnTo>
                    <a:pt x="4716" y="14243"/>
                  </a:lnTo>
                  <a:lnTo>
                    <a:pt x="4764" y="14385"/>
                  </a:lnTo>
                  <a:lnTo>
                    <a:pt x="4764" y="14526"/>
                  </a:lnTo>
                  <a:lnTo>
                    <a:pt x="4858" y="14620"/>
                  </a:lnTo>
                  <a:lnTo>
                    <a:pt x="5047" y="14856"/>
                  </a:lnTo>
                  <a:lnTo>
                    <a:pt x="5188" y="14951"/>
                  </a:lnTo>
                  <a:lnTo>
                    <a:pt x="5188" y="14998"/>
                  </a:lnTo>
                  <a:lnTo>
                    <a:pt x="5282" y="15092"/>
                  </a:lnTo>
                  <a:lnTo>
                    <a:pt x="5377" y="15186"/>
                  </a:lnTo>
                  <a:lnTo>
                    <a:pt x="5565" y="15422"/>
                  </a:lnTo>
                  <a:lnTo>
                    <a:pt x="5612" y="15517"/>
                  </a:lnTo>
                  <a:lnTo>
                    <a:pt x="5612" y="15611"/>
                  </a:lnTo>
                  <a:lnTo>
                    <a:pt x="5660" y="15705"/>
                  </a:lnTo>
                  <a:lnTo>
                    <a:pt x="5660" y="15847"/>
                  </a:lnTo>
                  <a:lnTo>
                    <a:pt x="5707" y="15941"/>
                  </a:lnTo>
                  <a:lnTo>
                    <a:pt x="5754" y="15988"/>
                  </a:lnTo>
                  <a:lnTo>
                    <a:pt x="5895" y="15941"/>
                  </a:lnTo>
                  <a:lnTo>
                    <a:pt x="6037" y="15847"/>
                  </a:lnTo>
                  <a:lnTo>
                    <a:pt x="6131" y="15799"/>
                  </a:lnTo>
                  <a:lnTo>
                    <a:pt x="6226" y="15752"/>
                  </a:lnTo>
                  <a:lnTo>
                    <a:pt x="8065" y="15611"/>
                  </a:lnTo>
                  <a:lnTo>
                    <a:pt x="8442" y="15517"/>
                  </a:lnTo>
                  <a:lnTo>
                    <a:pt x="8867" y="15469"/>
                  </a:lnTo>
                  <a:lnTo>
                    <a:pt x="9527" y="15281"/>
                  </a:lnTo>
                  <a:lnTo>
                    <a:pt x="9857" y="15234"/>
                  </a:lnTo>
                  <a:lnTo>
                    <a:pt x="10376" y="15092"/>
                  </a:lnTo>
                  <a:lnTo>
                    <a:pt x="10895" y="14951"/>
                  </a:lnTo>
                  <a:lnTo>
                    <a:pt x="12970" y="14668"/>
                  </a:lnTo>
                  <a:lnTo>
                    <a:pt x="13205" y="14620"/>
                  </a:lnTo>
                  <a:lnTo>
                    <a:pt x="13488" y="14479"/>
                  </a:lnTo>
                  <a:lnTo>
                    <a:pt x="13630" y="14432"/>
                  </a:lnTo>
                  <a:lnTo>
                    <a:pt x="13771" y="14385"/>
                  </a:lnTo>
                  <a:lnTo>
                    <a:pt x="13866" y="14432"/>
                  </a:lnTo>
                  <a:lnTo>
                    <a:pt x="13960" y="14479"/>
                  </a:lnTo>
                  <a:lnTo>
                    <a:pt x="14101" y="14620"/>
                  </a:lnTo>
                  <a:lnTo>
                    <a:pt x="14149" y="14762"/>
                  </a:lnTo>
                  <a:lnTo>
                    <a:pt x="14243" y="14903"/>
                  </a:lnTo>
                  <a:lnTo>
                    <a:pt x="14432" y="14951"/>
                  </a:lnTo>
                  <a:lnTo>
                    <a:pt x="14479" y="14856"/>
                  </a:lnTo>
                  <a:lnTo>
                    <a:pt x="14384" y="14715"/>
                  </a:lnTo>
                  <a:lnTo>
                    <a:pt x="14243" y="14479"/>
                  </a:lnTo>
                  <a:lnTo>
                    <a:pt x="14196" y="14385"/>
                  </a:lnTo>
                  <a:lnTo>
                    <a:pt x="14149" y="13960"/>
                  </a:lnTo>
                  <a:lnTo>
                    <a:pt x="14101" y="13819"/>
                  </a:lnTo>
                  <a:lnTo>
                    <a:pt x="14054" y="13630"/>
                  </a:lnTo>
                  <a:lnTo>
                    <a:pt x="14101" y="13489"/>
                  </a:lnTo>
                  <a:lnTo>
                    <a:pt x="14196" y="13394"/>
                  </a:lnTo>
                  <a:lnTo>
                    <a:pt x="14243" y="13347"/>
                  </a:lnTo>
                  <a:lnTo>
                    <a:pt x="14290" y="13347"/>
                  </a:lnTo>
                  <a:lnTo>
                    <a:pt x="14337" y="13300"/>
                  </a:lnTo>
                  <a:lnTo>
                    <a:pt x="14479" y="13206"/>
                  </a:lnTo>
                  <a:lnTo>
                    <a:pt x="14667" y="13158"/>
                  </a:lnTo>
                  <a:lnTo>
                    <a:pt x="14762" y="13206"/>
                  </a:lnTo>
                  <a:lnTo>
                    <a:pt x="14950" y="13253"/>
                  </a:lnTo>
                  <a:lnTo>
                    <a:pt x="15233" y="13347"/>
                  </a:lnTo>
                  <a:lnTo>
                    <a:pt x="15375" y="13300"/>
                  </a:lnTo>
                  <a:lnTo>
                    <a:pt x="15658" y="13253"/>
                  </a:lnTo>
                  <a:lnTo>
                    <a:pt x="15611" y="13158"/>
                  </a:lnTo>
                  <a:lnTo>
                    <a:pt x="15611" y="13111"/>
                  </a:lnTo>
                  <a:lnTo>
                    <a:pt x="15469" y="12498"/>
                  </a:lnTo>
                  <a:lnTo>
                    <a:pt x="15422" y="12074"/>
                  </a:lnTo>
                  <a:lnTo>
                    <a:pt x="15422" y="11744"/>
                  </a:lnTo>
                  <a:lnTo>
                    <a:pt x="15422" y="11319"/>
                  </a:lnTo>
                  <a:lnTo>
                    <a:pt x="15469" y="11036"/>
                  </a:lnTo>
                  <a:lnTo>
                    <a:pt x="15563" y="10659"/>
                  </a:lnTo>
                  <a:lnTo>
                    <a:pt x="15752" y="9763"/>
                  </a:lnTo>
                  <a:lnTo>
                    <a:pt x="15941" y="9103"/>
                  </a:lnTo>
                  <a:lnTo>
                    <a:pt x="16129" y="8631"/>
                  </a:lnTo>
                  <a:lnTo>
                    <a:pt x="16177" y="8489"/>
                  </a:lnTo>
                  <a:lnTo>
                    <a:pt x="16271" y="8395"/>
                  </a:lnTo>
                  <a:lnTo>
                    <a:pt x="16224" y="8395"/>
                  </a:lnTo>
                  <a:lnTo>
                    <a:pt x="16082" y="8442"/>
                  </a:lnTo>
                  <a:lnTo>
                    <a:pt x="15988" y="8442"/>
                  </a:lnTo>
                  <a:lnTo>
                    <a:pt x="15894" y="8395"/>
                  </a:lnTo>
                  <a:lnTo>
                    <a:pt x="15516" y="8254"/>
                  </a:lnTo>
                  <a:lnTo>
                    <a:pt x="15469" y="8207"/>
                  </a:lnTo>
                  <a:lnTo>
                    <a:pt x="15422" y="8112"/>
                  </a:lnTo>
                  <a:lnTo>
                    <a:pt x="15422" y="7971"/>
                  </a:lnTo>
                  <a:lnTo>
                    <a:pt x="15375" y="7924"/>
                  </a:lnTo>
                  <a:lnTo>
                    <a:pt x="15328" y="7735"/>
                  </a:lnTo>
                  <a:lnTo>
                    <a:pt x="15139" y="7310"/>
                  </a:lnTo>
                  <a:lnTo>
                    <a:pt x="14950" y="7216"/>
                  </a:lnTo>
                  <a:lnTo>
                    <a:pt x="14667" y="7122"/>
                  </a:lnTo>
                  <a:lnTo>
                    <a:pt x="14526" y="7075"/>
                  </a:lnTo>
                  <a:lnTo>
                    <a:pt x="14290" y="6980"/>
                  </a:lnTo>
                  <a:lnTo>
                    <a:pt x="14196" y="6886"/>
                  </a:lnTo>
                  <a:lnTo>
                    <a:pt x="14149" y="6745"/>
                  </a:lnTo>
                  <a:lnTo>
                    <a:pt x="13866" y="6273"/>
                  </a:lnTo>
                  <a:lnTo>
                    <a:pt x="13819" y="6226"/>
                  </a:lnTo>
                  <a:lnTo>
                    <a:pt x="13630" y="5943"/>
                  </a:lnTo>
                  <a:lnTo>
                    <a:pt x="13441" y="5613"/>
                  </a:lnTo>
                  <a:lnTo>
                    <a:pt x="13347" y="5471"/>
                  </a:lnTo>
                  <a:lnTo>
                    <a:pt x="13111" y="5471"/>
                  </a:lnTo>
                  <a:lnTo>
                    <a:pt x="12970" y="5424"/>
                  </a:lnTo>
                  <a:lnTo>
                    <a:pt x="12734" y="5283"/>
                  </a:lnTo>
                  <a:lnTo>
                    <a:pt x="12639" y="5188"/>
                  </a:lnTo>
                  <a:lnTo>
                    <a:pt x="12592" y="5094"/>
                  </a:lnTo>
                  <a:lnTo>
                    <a:pt x="12451" y="5047"/>
                  </a:lnTo>
                  <a:lnTo>
                    <a:pt x="12168" y="4905"/>
                  </a:lnTo>
                  <a:lnTo>
                    <a:pt x="12026" y="4811"/>
                  </a:lnTo>
                  <a:lnTo>
                    <a:pt x="11885" y="4717"/>
                  </a:lnTo>
                  <a:lnTo>
                    <a:pt x="11649" y="4292"/>
                  </a:lnTo>
                  <a:lnTo>
                    <a:pt x="11508" y="4056"/>
                  </a:lnTo>
                  <a:lnTo>
                    <a:pt x="11366" y="4056"/>
                  </a:lnTo>
                  <a:lnTo>
                    <a:pt x="11177" y="4009"/>
                  </a:lnTo>
                  <a:lnTo>
                    <a:pt x="10659" y="3726"/>
                  </a:lnTo>
                  <a:lnTo>
                    <a:pt x="10093" y="3302"/>
                  </a:lnTo>
                  <a:lnTo>
                    <a:pt x="9857" y="3160"/>
                  </a:lnTo>
                  <a:lnTo>
                    <a:pt x="9668" y="3066"/>
                  </a:lnTo>
                  <a:lnTo>
                    <a:pt x="9291" y="2877"/>
                  </a:lnTo>
                  <a:lnTo>
                    <a:pt x="9102" y="2689"/>
                  </a:lnTo>
                  <a:lnTo>
                    <a:pt x="8914" y="2500"/>
                  </a:lnTo>
                  <a:lnTo>
                    <a:pt x="8584" y="2076"/>
                  </a:lnTo>
                  <a:lnTo>
                    <a:pt x="8442" y="1934"/>
                  </a:lnTo>
                  <a:lnTo>
                    <a:pt x="8206" y="1698"/>
                  </a:lnTo>
                  <a:lnTo>
                    <a:pt x="7876" y="1604"/>
                  </a:lnTo>
                  <a:lnTo>
                    <a:pt x="7640" y="1557"/>
                  </a:lnTo>
                  <a:lnTo>
                    <a:pt x="7452" y="1510"/>
                  </a:lnTo>
                  <a:lnTo>
                    <a:pt x="7122" y="1415"/>
                  </a:lnTo>
                  <a:lnTo>
                    <a:pt x="6839" y="1321"/>
                  </a:lnTo>
                  <a:lnTo>
                    <a:pt x="6603" y="1227"/>
                  </a:lnTo>
                  <a:lnTo>
                    <a:pt x="6509" y="1179"/>
                  </a:lnTo>
                  <a:lnTo>
                    <a:pt x="6414" y="1085"/>
                  </a:lnTo>
                  <a:lnTo>
                    <a:pt x="6320" y="897"/>
                  </a:lnTo>
                  <a:lnTo>
                    <a:pt x="6320" y="708"/>
                  </a:lnTo>
                  <a:lnTo>
                    <a:pt x="6320" y="519"/>
                  </a:lnTo>
                  <a:lnTo>
                    <a:pt x="6320" y="472"/>
                  </a:lnTo>
                  <a:lnTo>
                    <a:pt x="6367" y="378"/>
                  </a:lnTo>
                  <a:lnTo>
                    <a:pt x="6414" y="236"/>
                  </a:lnTo>
                  <a:lnTo>
                    <a:pt x="669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9" name="Google Shape;2689;p47"/>
            <p:cNvSpPr/>
            <p:nvPr/>
          </p:nvSpPr>
          <p:spPr>
            <a:xfrm>
              <a:off x="3413250" y="311332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0" name="Google Shape;2690;p47"/>
            <p:cNvSpPr/>
            <p:nvPr/>
          </p:nvSpPr>
          <p:spPr>
            <a:xfrm>
              <a:off x="2677525" y="2740775"/>
              <a:ext cx="548275" cy="267650"/>
            </a:xfrm>
            <a:custGeom>
              <a:avLst/>
              <a:gdLst/>
              <a:ahLst/>
              <a:cxnLst/>
              <a:rect l="l" t="t" r="r" b="b"/>
              <a:pathLst>
                <a:path w="21931" h="10706" extrusionOk="0">
                  <a:moveTo>
                    <a:pt x="21789" y="0"/>
                  </a:moveTo>
                  <a:lnTo>
                    <a:pt x="21318" y="94"/>
                  </a:lnTo>
                  <a:lnTo>
                    <a:pt x="17403" y="1179"/>
                  </a:lnTo>
                  <a:lnTo>
                    <a:pt x="17309" y="1179"/>
                  </a:lnTo>
                  <a:lnTo>
                    <a:pt x="17262" y="1226"/>
                  </a:lnTo>
                  <a:lnTo>
                    <a:pt x="16318" y="1415"/>
                  </a:lnTo>
                  <a:lnTo>
                    <a:pt x="10093" y="2830"/>
                  </a:lnTo>
                  <a:lnTo>
                    <a:pt x="9999" y="2830"/>
                  </a:lnTo>
                  <a:lnTo>
                    <a:pt x="5188" y="3914"/>
                  </a:lnTo>
                  <a:lnTo>
                    <a:pt x="5094" y="3914"/>
                  </a:lnTo>
                  <a:lnTo>
                    <a:pt x="5094" y="4245"/>
                  </a:lnTo>
                  <a:lnTo>
                    <a:pt x="5047" y="4386"/>
                  </a:lnTo>
                  <a:lnTo>
                    <a:pt x="4905" y="4480"/>
                  </a:lnTo>
                  <a:lnTo>
                    <a:pt x="3302" y="4905"/>
                  </a:lnTo>
                  <a:lnTo>
                    <a:pt x="2877" y="4952"/>
                  </a:lnTo>
                  <a:lnTo>
                    <a:pt x="2642" y="4999"/>
                  </a:lnTo>
                  <a:lnTo>
                    <a:pt x="1557" y="5046"/>
                  </a:lnTo>
                  <a:lnTo>
                    <a:pt x="897" y="5188"/>
                  </a:lnTo>
                  <a:lnTo>
                    <a:pt x="850" y="6084"/>
                  </a:lnTo>
                  <a:lnTo>
                    <a:pt x="850" y="6791"/>
                  </a:lnTo>
                  <a:lnTo>
                    <a:pt x="755" y="7074"/>
                  </a:lnTo>
                  <a:lnTo>
                    <a:pt x="802" y="7452"/>
                  </a:lnTo>
                  <a:lnTo>
                    <a:pt x="755" y="7546"/>
                  </a:lnTo>
                  <a:lnTo>
                    <a:pt x="567" y="7970"/>
                  </a:lnTo>
                  <a:lnTo>
                    <a:pt x="331" y="8206"/>
                  </a:lnTo>
                  <a:lnTo>
                    <a:pt x="378" y="8489"/>
                  </a:lnTo>
                  <a:lnTo>
                    <a:pt x="284" y="9008"/>
                  </a:lnTo>
                  <a:lnTo>
                    <a:pt x="189" y="9291"/>
                  </a:lnTo>
                  <a:lnTo>
                    <a:pt x="48" y="9479"/>
                  </a:lnTo>
                  <a:lnTo>
                    <a:pt x="48" y="9527"/>
                  </a:lnTo>
                  <a:lnTo>
                    <a:pt x="95" y="9715"/>
                  </a:lnTo>
                  <a:lnTo>
                    <a:pt x="95" y="9810"/>
                  </a:lnTo>
                  <a:lnTo>
                    <a:pt x="95" y="10234"/>
                  </a:lnTo>
                  <a:lnTo>
                    <a:pt x="95" y="10470"/>
                  </a:lnTo>
                  <a:lnTo>
                    <a:pt x="95" y="10564"/>
                  </a:lnTo>
                  <a:lnTo>
                    <a:pt x="48" y="10611"/>
                  </a:lnTo>
                  <a:lnTo>
                    <a:pt x="1" y="10706"/>
                  </a:lnTo>
                  <a:lnTo>
                    <a:pt x="95" y="10658"/>
                  </a:lnTo>
                  <a:lnTo>
                    <a:pt x="1415" y="10376"/>
                  </a:lnTo>
                  <a:lnTo>
                    <a:pt x="1510" y="10376"/>
                  </a:lnTo>
                  <a:lnTo>
                    <a:pt x="1840" y="10187"/>
                  </a:lnTo>
                  <a:lnTo>
                    <a:pt x="2029" y="10140"/>
                  </a:lnTo>
                  <a:lnTo>
                    <a:pt x="2217" y="10093"/>
                  </a:lnTo>
                  <a:lnTo>
                    <a:pt x="2642" y="10093"/>
                  </a:lnTo>
                  <a:lnTo>
                    <a:pt x="3019" y="10045"/>
                  </a:lnTo>
                  <a:lnTo>
                    <a:pt x="3726" y="9904"/>
                  </a:lnTo>
                  <a:lnTo>
                    <a:pt x="4434" y="9762"/>
                  </a:lnTo>
                  <a:lnTo>
                    <a:pt x="4811" y="9668"/>
                  </a:lnTo>
                  <a:lnTo>
                    <a:pt x="5330" y="9479"/>
                  </a:lnTo>
                  <a:lnTo>
                    <a:pt x="5377" y="9479"/>
                  </a:lnTo>
                  <a:lnTo>
                    <a:pt x="12970" y="7876"/>
                  </a:lnTo>
                  <a:lnTo>
                    <a:pt x="15705" y="7216"/>
                  </a:lnTo>
                  <a:lnTo>
                    <a:pt x="15705" y="7074"/>
                  </a:lnTo>
                  <a:lnTo>
                    <a:pt x="15752" y="6744"/>
                  </a:lnTo>
                  <a:lnTo>
                    <a:pt x="15752" y="6603"/>
                  </a:lnTo>
                  <a:lnTo>
                    <a:pt x="15894" y="6461"/>
                  </a:lnTo>
                  <a:lnTo>
                    <a:pt x="16224" y="6225"/>
                  </a:lnTo>
                  <a:lnTo>
                    <a:pt x="16271" y="6178"/>
                  </a:lnTo>
                  <a:lnTo>
                    <a:pt x="16271" y="6131"/>
                  </a:lnTo>
                  <a:lnTo>
                    <a:pt x="16271" y="5942"/>
                  </a:lnTo>
                  <a:lnTo>
                    <a:pt x="16318" y="5707"/>
                  </a:lnTo>
                  <a:lnTo>
                    <a:pt x="16413" y="5471"/>
                  </a:lnTo>
                  <a:lnTo>
                    <a:pt x="16554" y="5282"/>
                  </a:lnTo>
                  <a:lnTo>
                    <a:pt x="16554" y="5235"/>
                  </a:lnTo>
                  <a:lnTo>
                    <a:pt x="16696" y="5093"/>
                  </a:lnTo>
                  <a:lnTo>
                    <a:pt x="16932" y="4858"/>
                  </a:lnTo>
                  <a:lnTo>
                    <a:pt x="17073" y="4810"/>
                  </a:lnTo>
                  <a:lnTo>
                    <a:pt x="17214" y="4763"/>
                  </a:lnTo>
                  <a:lnTo>
                    <a:pt x="17403" y="4716"/>
                  </a:lnTo>
                  <a:lnTo>
                    <a:pt x="17733" y="4669"/>
                  </a:lnTo>
                  <a:lnTo>
                    <a:pt x="18063" y="4528"/>
                  </a:lnTo>
                  <a:lnTo>
                    <a:pt x="18158" y="4433"/>
                  </a:lnTo>
                  <a:lnTo>
                    <a:pt x="18205" y="4292"/>
                  </a:lnTo>
                  <a:lnTo>
                    <a:pt x="18346" y="4103"/>
                  </a:lnTo>
                  <a:lnTo>
                    <a:pt x="18488" y="3867"/>
                  </a:lnTo>
                  <a:lnTo>
                    <a:pt x="18865" y="3490"/>
                  </a:lnTo>
                  <a:lnTo>
                    <a:pt x="19054" y="3301"/>
                  </a:lnTo>
                  <a:lnTo>
                    <a:pt x="19007" y="3207"/>
                  </a:lnTo>
                  <a:lnTo>
                    <a:pt x="19007" y="3113"/>
                  </a:lnTo>
                  <a:lnTo>
                    <a:pt x="19007" y="2971"/>
                  </a:lnTo>
                  <a:lnTo>
                    <a:pt x="19101" y="2877"/>
                  </a:lnTo>
                  <a:lnTo>
                    <a:pt x="19242" y="2783"/>
                  </a:lnTo>
                  <a:lnTo>
                    <a:pt x="19384" y="2735"/>
                  </a:lnTo>
                  <a:lnTo>
                    <a:pt x="19478" y="2594"/>
                  </a:lnTo>
                  <a:lnTo>
                    <a:pt x="19667" y="2358"/>
                  </a:lnTo>
                  <a:lnTo>
                    <a:pt x="19761" y="2311"/>
                  </a:lnTo>
                  <a:lnTo>
                    <a:pt x="19856" y="2264"/>
                  </a:lnTo>
                  <a:lnTo>
                    <a:pt x="19997" y="2264"/>
                  </a:lnTo>
                  <a:lnTo>
                    <a:pt x="20091" y="2311"/>
                  </a:lnTo>
                  <a:lnTo>
                    <a:pt x="20138" y="2358"/>
                  </a:lnTo>
                  <a:lnTo>
                    <a:pt x="20186" y="2358"/>
                  </a:lnTo>
                  <a:lnTo>
                    <a:pt x="20233" y="2264"/>
                  </a:lnTo>
                  <a:lnTo>
                    <a:pt x="20327" y="2075"/>
                  </a:lnTo>
                  <a:lnTo>
                    <a:pt x="20469" y="1934"/>
                  </a:lnTo>
                  <a:lnTo>
                    <a:pt x="20563" y="1792"/>
                  </a:lnTo>
                  <a:lnTo>
                    <a:pt x="20752" y="1698"/>
                  </a:lnTo>
                  <a:lnTo>
                    <a:pt x="20940" y="1698"/>
                  </a:lnTo>
                  <a:lnTo>
                    <a:pt x="20940" y="1651"/>
                  </a:lnTo>
                  <a:lnTo>
                    <a:pt x="21082" y="1604"/>
                  </a:lnTo>
                  <a:lnTo>
                    <a:pt x="21129" y="1556"/>
                  </a:lnTo>
                  <a:lnTo>
                    <a:pt x="21459" y="990"/>
                  </a:lnTo>
                  <a:lnTo>
                    <a:pt x="21506" y="849"/>
                  </a:lnTo>
                  <a:lnTo>
                    <a:pt x="21648" y="755"/>
                  </a:lnTo>
                  <a:lnTo>
                    <a:pt x="21789" y="613"/>
                  </a:lnTo>
                  <a:lnTo>
                    <a:pt x="21931" y="519"/>
                  </a:lnTo>
                  <a:lnTo>
                    <a:pt x="21883" y="519"/>
                  </a:lnTo>
                  <a:lnTo>
                    <a:pt x="21883" y="472"/>
                  </a:lnTo>
                  <a:lnTo>
                    <a:pt x="21836" y="424"/>
                  </a:lnTo>
                  <a:lnTo>
                    <a:pt x="21836" y="377"/>
                  </a:lnTo>
                  <a:lnTo>
                    <a:pt x="21789" y="94"/>
                  </a:lnTo>
                  <a:lnTo>
                    <a:pt x="217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1" name="Google Shape;2691;p47"/>
            <p:cNvSpPr/>
            <p:nvPr/>
          </p:nvSpPr>
          <p:spPr>
            <a:xfrm>
              <a:off x="3225775" y="275137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2" name="Google Shape;2692;p47"/>
            <p:cNvSpPr/>
            <p:nvPr/>
          </p:nvSpPr>
          <p:spPr>
            <a:xfrm>
              <a:off x="2716425" y="2563900"/>
              <a:ext cx="481075" cy="291250"/>
            </a:xfrm>
            <a:custGeom>
              <a:avLst/>
              <a:gdLst/>
              <a:ahLst/>
              <a:cxnLst/>
              <a:rect l="l" t="t" r="r" b="b"/>
              <a:pathLst>
                <a:path w="19243" h="11650" extrusionOk="0">
                  <a:moveTo>
                    <a:pt x="11320" y="1"/>
                  </a:moveTo>
                  <a:lnTo>
                    <a:pt x="11178" y="95"/>
                  </a:lnTo>
                  <a:lnTo>
                    <a:pt x="11131" y="142"/>
                  </a:lnTo>
                  <a:lnTo>
                    <a:pt x="11037" y="237"/>
                  </a:lnTo>
                  <a:lnTo>
                    <a:pt x="10895" y="284"/>
                  </a:lnTo>
                  <a:lnTo>
                    <a:pt x="10848" y="331"/>
                  </a:lnTo>
                  <a:lnTo>
                    <a:pt x="10848" y="284"/>
                  </a:lnTo>
                  <a:lnTo>
                    <a:pt x="10707" y="284"/>
                  </a:lnTo>
                  <a:lnTo>
                    <a:pt x="10565" y="142"/>
                  </a:lnTo>
                  <a:lnTo>
                    <a:pt x="10518" y="142"/>
                  </a:lnTo>
                  <a:lnTo>
                    <a:pt x="10565" y="284"/>
                  </a:lnTo>
                  <a:lnTo>
                    <a:pt x="10754" y="708"/>
                  </a:lnTo>
                  <a:lnTo>
                    <a:pt x="10801" y="897"/>
                  </a:lnTo>
                  <a:lnTo>
                    <a:pt x="10707" y="991"/>
                  </a:lnTo>
                  <a:lnTo>
                    <a:pt x="10282" y="1369"/>
                  </a:lnTo>
                  <a:lnTo>
                    <a:pt x="9999" y="1557"/>
                  </a:lnTo>
                  <a:lnTo>
                    <a:pt x="9858" y="1746"/>
                  </a:lnTo>
                  <a:lnTo>
                    <a:pt x="9810" y="1793"/>
                  </a:lnTo>
                  <a:lnTo>
                    <a:pt x="9716" y="1840"/>
                  </a:lnTo>
                  <a:lnTo>
                    <a:pt x="9433" y="1887"/>
                  </a:lnTo>
                  <a:lnTo>
                    <a:pt x="9150" y="1982"/>
                  </a:lnTo>
                  <a:lnTo>
                    <a:pt x="9197" y="2170"/>
                  </a:lnTo>
                  <a:lnTo>
                    <a:pt x="9150" y="2312"/>
                  </a:lnTo>
                  <a:lnTo>
                    <a:pt x="8914" y="2878"/>
                  </a:lnTo>
                  <a:lnTo>
                    <a:pt x="8726" y="3349"/>
                  </a:lnTo>
                  <a:lnTo>
                    <a:pt x="8490" y="3727"/>
                  </a:lnTo>
                  <a:lnTo>
                    <a:pt x="8396" y="4010"/>
                  </a:lnTo>
                  <a:lnTo>
                    <a:pt x="8348" y="4198"/>
                  </a:lnTo>
                  <a:lnTo>
                    <a:pt x="8254" y="4481"/>
                  </a:lnTo>
                  <a:lnTo>
                    <a:pt x="8160" y="4717"/>
                  </a:lnTo>
                  <a:lnTo>
                    <a:pt x="7971" y="4906"/>
                  </a:lnTo>
                  <a:lnTo>
                    <a:pt x="7830" y="4953"/>
                  </a:lnTo>
                  <a:lnTo>
                    <a:pt x="7641" y="5000"/>
                  </a:lnTo>
                  <a:lnTo>
                    <a:pt x="7405" y="4953"/>
                  </a:lnTo>
                  <a:lnTo>
                    <a:pt x="7217" y="4906"/>
                  </a:lnTo>
                  <a:lnTo>
                    <a:pt x="7075" y="4811"/>
                  </a:lnTo>
                  <a:lnTo>
                    <a:pt x="6934" y="4717"/>
                  </a:lnTo>
                  <a:lnTo>
                    <a:pt x="6792" y="4670"/>
                  </a:lnTo>
                  <a:lnTo>
                    <a:pt x="6886" y="5000"/>
                  </a:lnTo>
                  <a:lnTo>
                    <a:pt x="6839" y="5330"/>
                  </a:lnTo>
                  <a:lnTo>
                    <a:pt x="6745" y="5613"/>
                  </a:lnTo>
                  <a:lnTo>
                    <a:pt x="6556" y="5802"/>
                  </a:lnTo>
                  <a:lnTo>
                    <a:pt x="6462" y="5896"/>
                  </a:lnTo>
                  <a:lnTo>
                    <a:pt x="6321" y="5943"/>
                  </a:lnTo>
                  <a:lnTo>
                    <a:pt x="6132" y="5943"/>
                  </a:lnTo>
                  <a:lnTo>
                    <a:pt x="5896" y="5802"/>
                  </a:lnTo>
                  <a:lnTo>
                    <a:pt x="5660" y="5566"/>
                  </a:lnTo>
                  <a:lnTo>
                    <a:pt x="5424" y="5755"/>
                  </a:lnTo>
                  <a:lnTo>
                    <a:pt x="5330" y="6037"/>
                  </a:lnTo>
                  <a:lnTo>
                    <a:pt x="5330" y="6132"/>
                  </a:lnTo>
                  <a:lnTo>
                    <a:pt x="5330" y="6226"/>
                  </a:lnTo>
                  <a:lnTo>
                    <a:pt x="5283" y="6273"/>
                  </a:lnTo>
                  <a:lnTo>
                    <a:pt x="5142" y="6368"/>
                  </a:lnTo>
                  <a:lnTo>
                    <a:pt x="5000" y="6415"/>
                  </a:lnTo>
                  <a:lnTo>
                    <a:pt x="4670" y="6368"/>
                  </a:lnTo>
                  <a:lnTo>
                    <a:pt x="4528" y="6320"/>
                  </a:lnTo>
                  <a:lnTo>
                    <a:pt x="4434" y="6320"/>
                  </a:lnTo>
                  <a:lnTo>
                    <a:pt x="3868" y="6037"/>
                  </a:lnTo>
                  <a:lnTo>
                    <a:pt x="3680" y="6085"/>
                  </a:lnTo>
                  <a:lnTo>
                    <a:pt x="3444" y="6179"/>
                  </a:lnTo>
                  <a:lnTo>
                    <a:pt x="3019" y="6226"/>
                  </a:lnTo>
                  <a:lnTo>
                    <a:pt x="2925" y="6745"/>
                  </a:lnTo>
                  <a:lnTo>
                    <a:pt x="2831" y="6886"/>
                  </a:lnTo>
                  <a:lnTo>
                    <a:pt x="2783" y="6886"/>
                  </a:lnTo>
                  <a:lnTo>
                    <a:pt x="2689" y="6934"/>
                  </a:lnTo>
                  <a:lnTo>
                    <a:pt x="2595" y="6934"/>
                  </a:lnTo>
                  <a:lnTo>
                    <a:pt x="2689" y="7782"/>
                  </a:lnTo>
                  <a:lnTo>
                    <a:pt x="2689" y="7924"/>
                  </a:lnTo>
                  <a:lnTo>
                    <a:pt x="2595" y="8018"/>
                  </a:lnTo>
                  <a:lnTo>
                    <a:pt x="2548" y="8018"/>
                  </a:lnTo>
                  <a:lnTo>
                    <a:pt x="1840" y="8443"/>
                  </a:lnTo>
                  <a:lnTo>
                    <a:pt x="1746" y="8537"/>
                  </a:lnTo>
                  <a:lnTo>
                    <a:pt x="1840" y="8726"/>
                  </a:lnTo>
                  <a:lnTo>
                    <a:pt x="1982" y="9009"/>
                  </a:lnTo>
                  <a:lnTo>
                    <a:pt x="2076" y="9150"/>
                  </a:lnTo>
                  <a:lnTo>
                    <a:pt x="2123" y="9244"/>
                  </a:lnTo>
                  <a:lnTo>
                    <a:pt x="2076" y="9339"/>
                  </a:lnTo>
                  <a:lnTo>
                    <a:pt x="2076" y="9433"/>
                  </a:lnTo>
                  <a:lnTo>
                    <a:pt x="1935" y="9575"/>
                  </a:lnTo>
                  <a:lnTo>
                    <a:pt x="1793" y="9669"/>
                  </a:lnTo>
                  <a:lnTo>
                    <a:pt x="1557" y="9716"/>
                  </a:lnTo>
                  <a:lnTo>
                    <a:pt x="1416" y="9716"/>
                  </a:lnTo>
                  <a:lnTo>
                    <a:pt x="756" y="9669"/>
                  </a:lnTo>
                  <a:lnTo>
                    <a:pt x="378" y="9527"/>
                  </a:lnTo>
                  <a:lnTo>
                    <a:pt x="48" y="9858"/>
                  </a:lnTo>
                  <a:lnTo>
                    <a:pt x="48" y="9905"/>
                  </a:lnTo>
                  <a:lnTo>
                    <a:pt x="1" y="9952"/>
                  </a:lnTo>
                  <a:lnTo>
                    <a:pt x="1" y="9999"/>
                  </a:lnTo>
                  <a:lnTo>
                    <a:pt x="1" y="10046"/>
                  </a:lnTo>
                  <a:lnTo>
                    <a:pt x="142" y="10141"/>
                  </a:lnTo>
                  <a:lnTo>
                    <a:pt x="237" y="10235"/>
                  </a:lnTo>
                  <a:lnTo>
                    <a:pt x="331" y="10376"/>
                  </a:lnTo>
                  <a:lnTo>
                    <a:pt x="378" y="10565"/>
                  </a:lnTo>
                  <a:lnTo>
                    <a:pt x="331" y="10754"/>
                  </a:lnTo>
                  <a:lnTo>
                    <a:pt x="284" y="10895"/>
                  </a:lnTo>
                  <a:lnTo>
                    <a:pt x="284" y="11037"/>
                  </a:lnTo>
                  <a:lnTo>
                    <a:pt x="190" y="11461"/>
                  </a:lnTo>
                  <a:lnTo>
                    <a:pt x="190" y="11508"/>
                  </a:lnTo>
                  <a:lnTo>
                    <a:pt x="142" y="11650"/>
                  </a:lnTo>
                  <a:lnTo>
                    <a:pt x="1086" y="11603"/>
                  </a:lnTo>
                  <a:lnTo>
                    <a:pt x="1652" y="11508"/>
                  </a:lnTo>
                  <a:lnTo>
                    <a:pt x="3066" y="11131"/>
                  </a:lnTo>
                  <a:lnTo>
                    <a:pt x="3066" y="10754"/>
                  </a:lnTo>
                  <a:lnTo>
                    <a:pt x="3114" y="10706"/>
                  </a:lnTo>
                  <a:lnTo>
                    <a:pt x="3161" y="10612"/>
                  </a:lnTo>
                  <a:lnTo>
                    <a:pt x="3208" y="10565"/>
                  </a:lnTo>
                  <a:lnTo>
                    <a:pt x="3302" y="10565"/>
                  </a:lnTo>
                  <a:lnTo>
                    <a:pt x="3585" y="10518"/>
                  </a:lnTo>
                  <a:lnTo>
                    <a:pt x="8348" y="9480"/>
                  </a:lnTo>
                  <a:lnTo>
                    <a:pt x="11272" y="8820"/>
                  </a:lnTo>
                  <a:lnTo>
                    <a:pt x="14668" y="8065"/>
                  </a:lnTo>
                  <a:lnTo>
                    <a:pt x="15658" y="7830"/>
                  </a:lnTo>
                  <a:lnTo>
                    <a:pt x="15894" y="7499"/>
                  </a:lnTo>
                  <a:lnTo>
                    <a:pt x="15941" y="7452"/>
                  </a:lnTo>
                  <a:lnTo>
                    <a:pt x="16696" y="7028"/>
                  </a:lnTo>
                  <a:lnTo>
                    <a:pt x="16838" y="6886"/>
                  </a:lnTo>
                  <a:lnTo>
                    <a:pt x="16932" y="6698"/>
                  </a:lnTo>
                  <a:lnTo>
                    <a:pt x="17026" y="6603"/>
                  </a:lnTo>
                  <a:lnTo>
                    <a:pt x="17073" y="6509"/>
                  </a:lnTo>
                  <a:lnTo>
                    <a:pt x="17262" y="6415"/>
                  </a:lnTo>
                  <a:lnTo>
                    <a:pt x="17309" y="6368"/>
                  </a:lnTo>
                  <a:lnTo>
                    <a:pt x="17262" y="6226"/>
                  </a:lnTo>
                  <a:lnTo>
                    <a:pt x="17309" y="6085"/>
                  </a:lnTo>
                  <a:lnTo>
                    <a:pt x="17356" y="5943"/>
                  </a:lnTo>
                  <a:lnTo>
                    <a:pt x="17498" y="5755"/>
                  </a:lnTo>
                  <a:lnTo>
                    <a:pt x="17592" y="5707"/>
                  </a:lnTo>
                  <a:lnTo>
                    <a:pt x="17639" y="5660"/>
                  </a:lnTo>
                  <a:lnTo>
                    <a:pt x="17686" y="5519"/>
                  </a:lnTo>
                  <a:lnTo>
                    <a:pt x="17686" y="5330"/>
                  </a:lnTo>
                  <a:lnTo>
                    <a:pt x="17734" y="5330"/>
                  </a:lnTo>
                  <a:lnTo>
                    <a:pt x="17781" y="5236"/>
                  </a:lnTo>
                  <a:lnTo>
                    <a:pt x="19243" y="3585"/>
                  </a:lnTo>
                  <a:lnTo>
                    <a:pt x="19148" y="3538"/>
                  </a:lnTo>
                  <a:lnTo>
                    <a:pt x="18724" y="3444"/>
                  </a:lnTo>
                  <a:lnTo>
                    <a:pt x="18582" y="3396"/>
                  </a:lnTo>
                  <a:lnTo>
                    <a:pt x="18535" y="3349"/>
                  </a:lnTo>
                  <a:lnTo>
                    <a:pt x="18347" y="3302"/>
                  </a:lnTo>
                  <a:lnTo>
                    <a:pt x="18111" y="3161"/>
                  </a:lnTo>
                  <a:lnTo>
                    <a:pt x="17969" y="3066"/>
                  </a:lnTo>
                  <a:lnTo>
                    <a:pt x="17875" y="2972"/>
                  </a:lnTo>
                  <a:lnTo>
                    <a:pt x="17734" y="2736"/>
                  </a:lnTo>
                  <a:lnTo>
                    <a:pt x="17639" y="2642"/>
                  </a:lnTo>
                  <a:lnTo>
                    <a:pt x="17545" y="2500"/>
                  </a:lnTo>
                  <a:lnTo>
                    <a:pt x="17403" y="2406"/>
                  </a:lnTo>
                  <a:lnTo>
                    <a:pt x="17215" y="2217"/>
                  </a:lnTo>
                  <a:lnTo>
                    <a:pt x="17026" y="1934"/>
                  </a:lnTo>
                  <a:lnTo>
                    <a:pt x="16932" y="1604"/>
                  </a:lnTo>
                  <a:lnTo>
                    <a:pt x="16932" y="1227"/>
                  </a:lnTo>
                  <a:lnTo>
                    <a:pt x="16885" y="1086"/>
                  </a:lnTo>
                  <a:lnTo>
                    <a:pt x="16885" y="1038"/>
                  </a:lnTo>
                  <a:lnTo>
                    <a:pt x="16885" y="991"/>
                  </a:lnTo>
                  <a:lnTo>
                    <a:pt x="16743" y="850"/>
                  </a:lnTo>
                  <a:lnTo>
                    <a:pt x="16602" y="708"/>
                  </a:lnTo>
                  <a:lnTo>
                    <a:pt x="16319" y="661"/>
                  </a:lnTo>
                  <a:lnTo>
                    <a:pt x="16224" y="614"/>
                  </a:lnTo>
                  <a:lnTo>
                    <a:pt x="15941" y="425"/>
                  </a:lnTo>
                  <a:lnTo>
                    <a:pt x="15847" y="284"/>
                  </a:lnTo>
                  <a:lnTo>
                    <a:pt x="15753" y="142"/>
                  </a:lnTo>
                  <a:lnTo>
                    <a:pt x="15706" y="142"/>
                  </a:lnTo>
                  <a:lnTo>
                    <a:pt x="15611" y="284"/>
                  </a:lnTo>
                  <a:lnTo>
                    <a:pt x="15517" y="425"/>
                  </a:lnTo>
                  <a:lnTo>
                    <a:pt x="15423" y="520"/>
                  </a:lnTo>
                  <a:lnTo>
                    <a:pt x="15234" y="661"/>
                  </a:lnTo>
                  <a:lnTo>
                    <a:pt x="14998" y="803"/>
                  </a:lnTo>
                  <a:lnTo>
                    <a:pt x="14762" y="850"/>
                  </a:lnTo>
                  <a:lnTo>
                    <a:pt x="14574" y="897"/>
                  </a:lnTo>
                  <a:lnTo>
                    <a:pt x="14338" y="850"/>
                  </a:lnTo>
                  <a:lnTo>
                    <a:pt x="14196" y="755"/>
                  </a:lnTo>
                  <a:lnTo>
                    <a:pt x="14102" y="708"/>
                  </a:lnTo>
                  <a:lnTo>
                    <a:pt x="14149" y="755"/>
                  </a:lnTo>
                  <a:lnTo>
                    <a:pt x="14102" y="897"/>
                  </a:lnTo>
                  <a:lnTo>
                    <a:pt x="14008" y="991"/>
                  </a:lnTo>
                  <a:lnTo>
                    <a:pt x="13866" y="1086"/>
                  </a:lnTo>
                  <a:lnTo>
                    <a:pt x="13536" y="1086"/>
                  </a:lnTo>
                  <a:lnTo>
                    <a:pt x="13395" y="1038"/>
                  </a:lnTo>
                  <a:lnTo>
                    <a:pt x="13253" y="944"/>
                  </a:lnTo>
                  <a:lnTo>
                    <a:pt x="13112" y="803"/>
                  </a:lnTo>
                  <a:lnTo>
                    <a:pt x="13017" y="708"/>
                  </a:lnTo>
                  <a:lnTo>
                    <a:pt x="12923" y="708"/>
                  </a:lnTo>
                  <a:lnTo>
                    <a:pt x="12876" y="850"/>
                  </a:lnTo>
                  <a:lnTo>
                    <a:pt x="12829" y="897"/>
                  </a:lnTo>
                  <a:lnTo>
                    <a:pt x="12734" y="944"/>
                  </a:lnTo>
                  <a:lnTo>
                    <a:pt x="12593" y="991"/>
                  </a:lnTo>
                  <a:lnTo>
                    <a:pt x="12452" y="944"/>
                  </a:lnTo>
                  <a:lnTo>
                    <a:pt x="12263" y="944"/>
                  </a:lnTo>
                  <a:lnTo>
                    <a:pt x="12074" y="850"/>
                  </a:lnTo>
                  <a:lnTo>
                    <a:pt x="11933" y="755"/>
                  </a:lnTo>
                  <a:lnTo>
                    <a:pt x="11838" y="661"/>
                  </a:lnTo>
                  <a:lnTo>
                    <a:pt x="11744" y="378"/>
                  </a:lnTo>
                  <a:lnTo>
                    <a:pt x="11650" y="284"/>
                  </a:lnTo>
                  <a:lnTo>
                    <a:pt x="11414" y="95"/>
                  </a:lnTo>
                  <a:lnTo>
                    <a:pt x="1132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3" name="Google Shape;2693;p47"/>
            <p:cNvSpPr/>
            <p:nvPr/>
          </p:nvSpPr>
          <p:spPr>
            <a:xfrm>
              <a:off x="3162100" y="26971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4" name="Google Shape;2694;p47"/>
            <p:cNvSpPr/>
            <p:nvPr/>
          </p:nvSpPr>
          <p:spPr>
            <a:xfrm>
              <a:off x="1286275" y="2582775"/>
              <a:ext cx="495225" cy="366700"/>
            </a:xfrm>
            <a:custGeom>
              <a:avLst/>
              <a:gdLst/>
              <a:ahLst/>
              <a:cxnLst/>
              <a:rect l="l" t="t" r="r" b="b"/>
              <a:pathLst>
                <a:path w="19809" h="14668" extrusionOk="0">
                  <a:moveTo>
                    <a:pt x="18959" y="0"/>
                  </a:moveTo>
                  <a:lnTo>
                    <a:pt x="13583" y="189"/>
                  </a:lnTo>
                  <a:lnTo>
                    <a:pt x="95" y="189"/>
                  </a:lnTo>
                  <a:lnTo>
                    <a:pt x="0" y="13913"/>
                  </a:lnTo>
                  <a:lnTo>
                    <a:pt x="0" y="14668"/>
                  </a:lnTo>
                  <a:lnTo>
                    <a:pt x="17261" y="14337"/>
                  </a:lnTo>
                  <a:lnTo>
                    <a:pt x="19808" y="14007"/>
                  </a:lnTo>
                  <a:lnTo>
                    <a:pt x="19148" y="3443"/>
                  </a:lnTo>
                  <a:lnTo>
                    <a:pt x="1895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5" name="Google Shape;2695;p47"/>
            <p:cNvSpPr/>
            <p:nvPr/>
          </p:nvSpPr>
          <p:spPr>
            <a:xfrm>
              <a:off x="840600" y="2950625"/>
              <a:ext cx="433900" cy="519975"/>
            </a:xfrm>
            <a:custGeom>
              <a:avLst/>
              <a:gdLst/>
              <a:ahLst/>
              <a:cxnLst/>
              <a:rect l="l" t="t" r="r" b="b"/>
              <a:pathLst>
                <a:path w="17356" h="20799" extrusionOk="0">
                  <a:moveTo>
                    <a:pt x="3349" y="1"/>
                  </a:moveTo>
                  <a:lnTo>
                    <a:pt x="3349" y="189"/>
                  </a:lnTo>
                  <a:lnTo>
                    <a:pt x="3302" y="1227"/>
                  </a:lnTo>
                  <a:lnTo>
                    <a:pt x="3255" y="1463"/>
                  </a:lnTo>
                  <a:lnTo>
                    <a:pt x="3255" y="1510"/>
                  </a:lnTo>
                  <a:lnTo>
                    <a:pt x="3255" y="1699"/>
                  </a:lnTo>
                  <a:lnTo>
                    <a:pt x="3255" y="1746"/>
                  </a:lnTo>
                  <a:lnTo>
                    <a:pt x="3207" y="1934"/>
                  </a:lnTo>
                  <a:lnTo>
                    <a:pt x="3160" y="2312"/>
                  </a:lnTo>
                  <a:lnTo>
                    <a:pt x="3113" y="2689"/>
                  </a:lnTo>
                  <a:lnTo>
                    <a:pt x="3019" y="2972"/>
                  </a:lnTo>
                  <a:lnTo>
                    <a:pt x="2972" y="3113"/>
                  </a:lnTo>
                  <a:lnTo>
                    <a:pt x="2877" y="3208"/>
                  </a:lnTo>
                  <a:lnTo>
                    <a:pt x="2783" y="3255"/>
                  </a:lnTo>
                  <a:lnTo>
                    <a:pt x="2641" y="3302"/>
                  </a:lnTo>
                  <a:lnTo>
                    <a:pt x="2500" y="3255"/>
                  </a:lnTo>
                  <a:lnTo>
                    <a:pt x="2311" y="3208"/>
                  </a:lnTo>
                  <a:lnTo>
                    <a:pt x="2028" y="3066"/>
                  </a:lnTo>
                  <a:lnTo>
                    <a:pt x="1840" y="2972"/>
                  </a:lnTo>
                  <a:lnTo>
                    <a:pt x="1510" y="2878"/>
                  </a:lnTo>
                  <a:lnTo>
                    <a:pt x="1132" y="2830"/>
                  </a:lnTo>
                  <a:lnTo>
                    <a:pt x="1038" y="3066"/>
                  </a:lnTo>
                  <a:lnTo>
                    <a:pt x="1038" y="3255"/>
                  </a:lnTo>
                  <a:lnTo>
                    <a:pt x="1038" y="3396"/>
                  </a:lnTo>
                  <a:lnTo>
                    <a:pt x="1038" y="3538"/>
                  </a:lnTo>
                  <a:lnTo>
                    <a:pt x="1085" y="3679"/>
                  </a:lnTo>
                  <a:lnTo>
                    <a:pt x="1132" y="3962"/>
                  </a:lnTo>
                  <a:lnTo>
                    <a:pt x="1132" y="4245"/>
                  </a:lnTo>
                  <a:lnTo>
                    <a:pt x="1179" y="4528"/>
                  </a:lnTo>
                  <a:lnTo>
                    <a:pt x="1227" y="4764"/>
                  </a:lnTo>
                  <a:lnTo>
                    <a:pt x="1321" y="5377"/>
                  </a:lnTo>
                  <a:lnTo>
                    <a:pt x="1368" y="5849"/>
                  </a:lnTo>
                  <a:lnTo>
                    <a:pt x="1368" y="6179"/>
                  </a:lnTo>
                  <a:lnTo>
                    <a:pt x="1227" y="6650"/>
                  </a:lnTo>
                  <a:lnTo>
                    <a:pt x="1227" y="6745"/>
                  </a:lnTo>
                  <a:lnTo>
                    <a:pt x="1274" y="7358"/>
                  </a:lnTo>
                  <a:lnTo>
                    <a:pt x="1321" y="7641"/>
                  </a:lnTo>
                  <a:lnTo>
                    <a:pt x="1462" y="7971"/>
                  </a:lnTo>
                  <a:lnTo>
                    <a:pt x="1651" y="8348"/>
                  </a:lnTo>
                  <a:lnTo>
                    <a:pt x="1698" y="8537"/>
                  </a:lnTo>
                  <a:lnTo>
                    <a:pt x="1793" y="8773"/>
                  </a:lnTo>
                  <a:lnTo>
                    <a:pt x="1934" y="8961"/>
                  </a:lnTo>
                  <a:lnTo>
                    <a:pt x="1981" y="9009"/>
                  </a:lnTo>
                  <a:lnTo>
                    <a:pt x="2170" y="9103"/>
                  </a:lnTo>
                  <a:lnTo>
                    <a:pt x="2311" y="9244"/>
                  </a:lnTo>
                  <a:lnTo>
                    <a:pt x="2358" y="9339"/>
                  </a:lnTo>
                  <a:lnTo>
                    <a:pt x="2406" y="9433"/>
                  </a:lnTo>
                  <a:lnTo>
                    <a:pt x="2453" y="9574"/>
                  </a:lnTo>
                  <a:lnTo>
                    <a:pt x="2406" y="9669"/>
                  </a:lnTo>
                  <a:lnTo>
                    <a:pt x="2311" y="9857"/>
                  </a:lnTo>
                  <a:lnTo>
                    <a:pt x="2123" y="9999"/>
                  </a:lnTo>
                  <a:lnTo>
                    <a:pt x="1840" y="10188"/>
                  </a:lnTo>
                  <a:lnTo>
                    <a:pt x="1793" y="10188"/>
                  </a:lnTo>
                  <a:lnTo>
                    <a:pt x="1462" y="10659"/>
                  </a:lnTo>
                  <a:lnTo>
                    <a:pt x="1227" y="11131"/>
                  </a:lnTo>
                  <a:lnTo>
                    <a:pt x="1179" y="11367"/>
                  </a:lnTo>
                  <a:lnTo>
                    <a:pt x="1085" y="11838"/>
                  </a:lnTo>
                  <a:lnTo>
                    <a:pt x="991" y="12027"/>
                  </a:lnTo>
                  <a:lnTo>
                    <a:pt x="944" y="12168"/>
                  </a:lnTo>
                  <a:lnTo>
                    <a:pt x="708" y="12498"/>
                  </a:lnTo>
                  <a:lnTo>
                    <a:pt x="566" y="12687"/>
                  </a:lnTo>
                  <a:lnTo>
                    <a:pt x="472" y="12734"/>
                  </a:lnTo>
                  <a:lnTo>
                    <a:pt x="378" y="12781"/>
                  </a:lnTo>
                  <a:lnTo>
                    <a:pt x="378" y="12829"/>
                  </a:lnTo>
                  <a:lnTo>
                    <a:pt x="378" y="12876"/>
                  </a:lnTo>
                  <a:lnTo>
                    <a:pt x="378" y="12970"/>
                  </a:lnTo>
                  <a:lnTo>
                    <a:pt x="472" y="13395"/>
                  </a:lnTo>
                  <a:lnTo>
                    <a:pt x="472" y="13583"/>
                  </a:lnTo>
                  <a:lnTo>
                    <a:pt x="472" y="13725"/>
                  </a:lnTo>
                  <a:lnTo>
                    <a:pt x="613" y="13866"/>
                  </a:lnTo>
                  <a:lnTo>
                    <a:pt x="849" y="14008"/>
                  </a:lnTo>
                  <a:lnTo>
                    <a:pt x="991" y="14196"/>
                  </a:lnTo>
                  <a:lnTo>
                    <a:pt x="1085" y="14432"/>
                  </a:lnTo>
                  <a:lnTo>
                    <a:pt x="1085" y="14526"/>
                  </a:lnTo>
                  <a:lnTo>
                    <a:pt x="1085" y="14621"/>
                  </a:lnTo>
                  <a:lnTo>
                    <a:pt x="896" y="15092"/>
                  </a:lnTo>
                  <a:lnTo>
                    <a:pt x="849" y="15140"/>
                  </a:lnTo>
                  <a:lnTo>
                    <a:pt x="755" y="15187"/>
                  </a:lnTo>
                  <a:lnTo>
                    <a:pt x="142" y="15375"/>
                  </a:lnTo>
                  <a:lnTo>
                    <a:pt x="0" y="15800"/>
                  </a:lnTo>
                  <a:lnTo>
                    <a:pt x="95" y="15988"/>
                  </a:lnTo>
                  <a:lnTo>
                    <a:pt x="2123" y="16837"/>
                  </a:lnTo>
                  <a:lnTo>
                    <a:pt x="11366" y="20610"/>
                  </a:lnTo>
                  <a:lnTo>
                    <a:pt x="11744" y="20563"/>
                  </a:lnTo>
                  <a:lnTo>
                    <a:pt x="12309" y="20516"/>
                  </a:lnTo>
                  <a:lnTo>
                    <a:pt x="12781" y="20563"/>
                  </a:lnTo>
                  <a:lnTo>
                    <a:pt x="13724" y="20657"/>
                  </a:lnTo>
                  <a:lnTo>
                    <a:pt x="14479" y="20705"/>
                  </a:lnTo>
                  <a:lnTo>
                    <a:pt x="15045" y="20705"/>
                  </a:lnTo>
                  <a:lnTo>
                    <a:pt x="16082" y="20752"/>
                  </a:lnTo>
                  <a:lnTo>
                    <a:pt x="16177" y="20752"/>
                  </a:lnTo>
                  <a:lnTo>
                    <a:pt x="17120" y="20799"/>
                  </a:lnTo>
                  <a:lnTo>
                    <a:pt x="17356" y="425"/>
                  </a:lnTo>
                  <a:lnTo>
                    <a:pt x="33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6" name="Google Shape;2696;p47"/>
            <p:cNvSpPr/>
            <p:nvPr/>
          </p:nvSpPr>
          <p:spPr>
            <a:xfrm>
              <a:off x="1345225" y="3719350"/>
              <a:ext cx="29500" cy="22425"/>
            </a:xfrm>
            <a:custGeom>
              <a:avLst/>
              <a:gdLst/>
              <a:ahLst/>
              <a:cxnLst/>
              <a:rect l="l" t="t" r="r" b="b"/>
              <a:pathLst>
                <a:path w="1180" h="897" extrusionOk="0">
                  <a:moveTo>
                    <a:pt x="755" y="1"/>
                  </a:moveTo>
                  <a:lnTo>
                    <a:pt x="566" y="95"/>
                  </a:lnTo>
                  <a:lnTo>
                    <a:pt x="425" y="142"/>
                  </a:lnTo>
                  <a:lnTo>
                    <a:pt x="189" y="331"/>
                  </a:lnTo>
                  <a:lnTo>
                    <a:pt x="0" y="520"/>
                  </a:lnTo>
                  <a:lnTo>
                    <a:pt x="0" y="661"/>
                  </a:lnTo>
                  <a:lnTo>
                    <a:pt x="142" y="755"/>
                  </a:lnTo>
                  <a:lnTo>
                    <a:pt x="378" y="850"/>
                  </a:lnTo>
                  <a:lnTo>
                    <a:pt x="566" y="897"/>
                  </a:lnTo>
                  <a:lnTo>
                    <a:pt x="708" y="850"/>
                  </a:lnTo>
                  <a:lnTo>
                    <a:pt x="849" y="755"/>
                  </a:lnTo>
                  <a:lnTo>
                    <a:pt x="944" y="708"/>
                  </a:lnTo>
                  <a:lnTo>
                    <a:pt x="1179" y="520"/>
                  </a:lnTo>
                  <a:lnTo>
                    <a:pt x="1179" y="472"/>
                  </a:lnTo>
                  <a:lnTo>
                    <a:pt x="1085" y="190"/>
                  </a:lnTo>
                  <a:lnTo>
                    <a:pt x="1038" y="48"/>
                  </a:lnTo>
                  <a:lnTo>
                    <a:pt x="75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7" name="Google Shape;2697;p47"/>
            <p:cNvSpPr/>
            <p:nvPr/>
          </p:nvSpPr>
          <p:spPr>
            <a:xfrm>
              <a:off x="1487875" y="3732325"/>
              <a:ext cx="36575" cy="24800"/>
            </a:xfrm>
            <a:custGeom>
              <a:avLst/>
              <a:gdLst/>
              <a:ahLst/>
              <a:cxnLst/>
              <a:rect l="l" t="t" r="r" b="b"/>
              <a:pathLst>
                <a:path w="1463" h="992" extrusionOk="0">
                  <a:moveTo>
                    <a:pt x="520" y="1"/>
                  </a:moveTo>
                  <a:lnTo>
                    <a:pt x="473" y="48"/>
                  </a:lnTo>
                  <a:lnTo>
                    <a:pt x="473" y="142"/>
                  </a:lnTo>
                  <a:lnTo>
                    <a:pt x="425" y="236"/>
                  </a:lnTo>
                  <a:lnTo>
                    <a:pt x="331" y="331"/>
                  </a:lnTo>
                  <a:lnTo>
                    <a:pt x="142" y="378"/>
                  </a:lnTo>
                  <a:lnTo>
                    <a:pt x="1" y="425"/>
                  </a:lnTo>
                  <a:lnTo>
                    <a:pt x="331" y="850"/>
                  </a:lnTo>
                  <a:lnTo>
                    <a:pt x="378" y="897"/>
                  </a:lnTo>
                  <a:lnTo>
                    <a:pt x="473" y="991"/>
                  </a:lnTo>
                  <a:lnTo>
                    <a:pt x="567" y="944"/>
                  </a:lnTo>
                  <a:lnTo>
                    <a:pt x="661" y="897"/>
                  </a:lnTo>
                  <a:lnTo>
                    <a:pt x="708" y="802"/>
                  </a:lnTo>
                  <a:lnTo>
                    <a:pt x="803" y="708"/>
                  </a:lnTo>
                  <a:lnTo>
                    <a:pt x="1038" y="661"/>
                  </a:lnTo>
                  <a:lnTo>
                    <a:pt x="1180" y="708"/>
                  </a:lnTo>
                  <a:lnTo>
                    <a:pt x="1274" y="755"/>
                  </a:lnTo>
                  <a:lnTo>
                    <a:pt x="1463" y="661"/>
                  </a:lnTo>
                  <a:lnTo>
                    <a:pt x="1227" y="519"/>
                  </a:lnTo>
                  <a:lnTo>
                    <a:pt x="991" y="425"/>
                  </a:lnTo>
                  <a:lnTo>
                    <a:pt x="756" y="189"/>
                  </a:lnTo>
                  <a:lnTo>
                    <a:pt x="708" y="189"/>
                  </a:lnTo>
                  <a:lnTo>
                    <a:pt x="661" y="95"/>
                  </a:lnTo>
                  <a:lnTo>
                    <a:pt x="52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8" name="Google Shape;2698;p47"/>
            <p:cNvSpPr/>
            <p:nvPr/>
          </p:nvSpPr>
          <p:spPr>
            <a:xfrm>
              <a:off x="1571600" y="3751200"/>
              <a:ext cx="8275" cy="3550"/>
            </a:xfrm>
            <a:custGeom>
              <a:avLst/>
              <a:gdLst/>
              <a:ahLst/>
              <a:cxnLst/>
              <a:rect l="l" t="t" r="r" b="b"/>
              <a:pathLst>
                <a:path w="331" h="142" extrusionOk="0">
                  <a:moveTo>
                    <a:pt x="331" y="0"/>
                  </a:moveTo>
                  <a:lnTo>
                    <a:pt x="142" y="47"/>
                  </a:lnTo>
                  <a:lnTo>
                    <a:pt x="0" y="142"/>
                  </a:lnTo>
                  <a:lnTo>
                    <a:pt x="95" y="142"/>
                  </a:lnTo>
                  <a:lnTo>
                    <a:pt x="236" y="95"/>
                  </a:lnTo>
                  <a:lnTo>
                    <a:pt x="283" y="47"/>
                  </a:lnTo>
                  <a:lnTo>
                    <a:pt x="33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9" name="Google Shape;2699;p47"/>
            <p:cNvSpPr/>
            <p:nvPr/>
          </p:nvSpPr>
          <p:spPr>
            <a:xfrm>
              <a:off x="1594000" y="3746475"/>
              <a:ext cx="17700" cy="3575"/>
            </a:xfrm>
            <a:custGeom>
              <a:avLst/>
              <a:gdLst/>
              <a:ahLst/>
              <a:cxnLst/>
              <a:rect l="l" t="t" r="r" b="b"/>
              <a:pathLst>
                <a:path w="708" h="143" extrusionOk="0">
                  <a:moveTo>
                    <a:pt x="708" y="1"/>
                  </a:moveTo>
                  <a:lnTo>
                    <a:pt x="661" y="48"/>
                  </a:lnTo>
                  <a:lnTo>
                    <a:pt x="708" y="48"/>
                  </a:lnTo>
                  <a:lnTo>
                    <a:pt x="708" y="1"/>
                  </a:lnTo>
                  <a:close/>
                  <a:moveTo>
                    <a:pt x="378" y="48"/>
                  </a:moveTo>
                  <a:lnTo>
                    <a:pt x="236" y="95"/>
                  </a:lnTo>
                  <a:lnTo>
                    <a:pt x="0" y="95"/>
                  </a:lnTo>
                  <a:lnTo>
                    <a:pt x="236" y="142"/>
                  </a:lnTo>
                  <a:lnTo>
                    <a:pt x="331" y="142"/>
                  </a:lnTo>
                  <a:lnTo>
                    <a:pt x="472" y="95"/>
                  </a:lnTo>
                  <a:lnTo>
                    <a:pt x="614"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0" name="Google Shape;2700;p47"/>
            <p:cNvSpPr/>
            <p:nvPr/>
          </p:nvSpPr>
          <p:spPr>
            <a:xfrm>
              <a:off x="1644700" y="3754725"/>
              <a:ext cx="38925" cy="21250"/>
            </a:xfrm>
            <a:custGeom>
              <a:avLst/>
              <a:gdLst/>
              <a:ahLst/>
              <a:cxnLst/>
              <a:rect l="l" t="t" r="r" b="b"/>
              <a:pathLst>
                <a:path w="1557" h="850" extrusionOk="0">
                  <a:moveTo>
                    <a:pt x="472" y="1"/>
                  </a:moveTo>
                  <a:lnTo>
                    <a:pt x="331" y="95"/>
                  </a:lnTo>
                  <a:lnTo>
                    <a:pt x="236" y="95"/>
                  </a:lnTo>
                  <a:lnTo>
                    <a:pt x="0" y="237"/>
                  </a:lnTo>
                  <a:lnTo>
                    <a:pt x="95" y="284"/>
                  </a:lnTo>
                  <a:lnTo>
                    <a:pt x="95" y="331"/>
                  </a:lnTo>
                  <a:lnTo>
                    <a:pt x="236" y="472"/>
                  </a:lnTo>
                  <a:lnTo>
                    <a:pt x="331" y="614"/>
                  </a:lnTo>
                  <a:lnTo>
                    <a:pt x="425" y="802"/>
                  </a:lnTo>
                  <a:lnTo>
                    <a:pt x="472" y="850"/>
                  </a:lnTo>
                  <a:lnTo>
                    <a:pt x="896" y="755"/>
                  </a:lnTo>
                  <a:lnTo>
                    <a:pt x="1085" y="567"/>
                  </a:lnTo>
                  <a:lnTo>
                    <a:pt x="1179" y="472"/>
                  </a:lnTo>
                  <a:lnTo>
                    <a:pt x="1557" y="331"/>
                  </a:lnTo>
                  <a:lnTo>
                    <a:pt x="1557" y="237"/>
                  </a:lnTo>
                  <a:lnTo>
                    <a:pt x="1227" y="95"/>
                  </a:lnTo>
                  <a:lnTo>
                    <a:pt x="991" y="1"/>
                  </a:lnTo>
                  <a:lnTo>
                    <a:pt x="661" y="48"/>
                  </a:lnTo>
                  <a:lnTo>
                    <a:pt x="47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1" name="Google Shape;2701;p47"/>
            <p:cNvSpPr/>
            <p:nvPr/>
          </p:nvSpPr>
          <p:spPr>
            <a:xfrm>
              <a:off x="1627000" y="3754725"/>
              <a:ext cx="11825" cy="8275"/>
            </a:xfrm>
            <a:custGeom>
              <a:avLst/>
              <a:gdLst/>
              <a:ahLst/>
              <a:cxnLst/>
              <a:rect l="l" t="t" r="r" b="b"/>
              <a:pathLst>
                <a:path w="473" h="331" extrusionOk="0">
                  <a:moveTo>
                    <a:pt x="142" y="1"/>
                  </a:moveTo>
                  <a:lnTo>
                    <a:pt x="1" y="142"/>
                  </a:lnTo>
                  <a:lnTo>
                    <a:pt x="1" y="237"/>
                  </a:lnTo>
                  <a:lnTo>
                    <a:pt x="95" y="237"/>
                  </a:lnTo>
                  <a:lnTo>
                    <a:pt x="331" y="331"/>
                  </a:lnTo>
                  <a:lnTo>
                    <a:pt x="473" y="237"/>
                  </a:lnTo>
                  <a:lnTo>
                    <a:pt x="378" y="142"/>
                  </a:lnTo>
                  <a:lnTo>
                    <a:pt x="1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2" name="Google Shape;2702;p47"/>
            <p:cNvSpPr/>
            <p:nvPr/>
          </p:nvSpPr>
          <p:spPr>
            <a:xfrm>
              <a:off x="1604600" y="3768875"/>
              <a:ext cx="7100" cy="5925"/>
            </a:xfrm>
            <a:custGeom>
              <a:avLst/>
              <a:gdLst/>
              <a:ahLst/>
              <a:cxnLst/>
              <a:rect l="l" t="t" r="r" b="b"/>
              <a:pathLst>
                <a:path w="284" h="237" extrusionOk="0">
                  <a:moveTo>
                    <a:pt x="142" y="1"/>
                  </a:moveTo>
                  <a:lnTo>
                    <a:pt x="95" y="48"/>
                  </a:lnTo>
                  <a:lnTo>
                    <a:pt x="1" y="95"/>
                  </a:lnTo>
                  <a:lnTo>
                    <a:pt x="95" y="142"/>
                  </a:lnTo>
                  <a:lnTo>
                    <a:pt x="142" y="236"/>
                  </a:lnTo>
                  <a:lnTo>
                    <a:pt x="237" y="189"/>
                  </a:lnTo>
                  <a:lnTo>
                    <a:pt x="284" y="142"/>
                  </a:lnTo>
                  <a:lnTo>
                    <a:pt x="142" y="95"/>
                  </a:lnTo>
                  <a:lnTo>
                    <a:pt x="95" y="95"/>
                  </a:lnTo>
                  <a:lnTo>
                    <a:pt x="1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3" name="Google Shape;2703;p47"/>
            <p:cNvSpPr/>
            <p:nvPr/>
          </p:nvSpPr>
          <p:spPr>
            <a:xfrm>
              <a:off x="1710725" y="3799525"/>
              <a:ext cx="100250" cy="94350"/>
            </a:xfrm>
            <a:custGeom>
              <a:avLst/>
              <a:gdLst/>
              <a:ahLst/>
              <a:cxnLst/>
              <a:rect l="l" t="t" r="r" b="b"/>
              <a:pathLst>
                <a:path w="4010" h="3774" extrusionOk="0">
                  <a:moveTo>
                    <a:pt x="236" y="1"/>
                  </a:moveTo>
                  <a:lnTo>
                    <a:pt x="189" y="95"/>
                  </a:lnTo>
                  <a:lnTo>
                    <a:pt x="142" y="142"/>
                  </a:lnTo>
                  <a:lnTo>
                    <a:pt x="189" y="189"/>
                  </a:lnTo>
                  <a:lnTo>
                    <a:pt x="378" y="378"/>
                  </a:lnTo>
                  <a:lnTo>
                    <a:pt x="519" y="472"/>
                  </a:lnTo>
                  <a:lnTo>
                    <a:pt x="566" y="567"/>
                  </a:lnTo>
                  <a:lnTo>
                    <a:pt x="613" y="708"/>
                  </a:lnTo>
                  <a:lnTo>
                    <a:pt x="566" y="850"/>
                  </a:lnTo>
                  <a:lnTo>
                    <a:pt x="425" y="1038"/>
                  </a:lnTo>
                  <a:lnTo>
                    <a:pt x="378" y="1133"/>
                  </a:lnTo>
                  <a:lnTo>
                    <a:pt x="331" y="1227"/>
                  </a:lnTo>
                  <a:lnTo>
                    <a:pt x="95" y="1510"/>
                  </a:lnTo>
                  <a:lnTo>
                    <a:pt x="0" y="1651"/>
                  </a:lnTo>
                  <a:lnTo>
                    <a:pt x="189" y="1840"/>
                  </a:lnTo>
                  <a:lnTo>
                    <a:pt x="331" y="2029"/>
                  </a:lnTo>
                  <a:lnTo>
                    <a:pt x="519" y="2123"/>
                  </a:lnTo>
                  <a:lnTo>
                    <a:pt x="708" y="2359"/>
                  </a:lnTo>
                  <a:lnTo>
                    <a:pt x="849" y="2548"/>
                  </a:lnTo>
                  <a:lnTo>
                    <a:pt x="944" y="2736"/>
                  </a:lnTo>
                  <a:lnTo>
                    <a:pt x="991" y="2925"/>
                  </a:lnTo>
                  <a:lnTo>
                    <a:pt x="1038" y="2925"/>
                  </a:lnTo>
                  <a:lnTo>
                    <a:pt x="1132" y="3302"/>
                  </a:lnTo>
                  <a:lnTo>
                    <a:pt x="1179" y="3491"/>
                  </a:lnTo>
                  <a:lnTo>
                    <a:pt x="1274" y="3727"/>
                  </a:lnTo>
                  <a:lnTo>
                    <a:pt x="1698" y="3774"/>
                  </a:lnTo>
                  <a:lnTo>
                    <a:pt x="1887" y="3774"/>
                  </a:lnTo>
                  <a:lnTo>
                    <a:pt x="1981" y="3444"/>
                  </a:lnTo>
                  <a:lnTo>
                    <a:pt x="2123" y="3113"/>
                  </a:lnTo>
                  <a:lnTo>
                    <a:pt x="2311" y="2925"/>
                  </a:lnTo>
                  <a:lnTo>
                    <a:pt x="2594" y="2595"/>
                  </a:lnTo>
                  <a:lnTo>
                    <a:pt x="2924" y="2265"/>
                  </a:lnTo>
                  <a:lnTo>
                    <a:pt x="3255" y="2029"/>
                  </a:lnTo>
                  <a:lnTo>
                    <a:pt x="3726" y="1793"/>
                  </a:lnTo>
                  <a:lnTo>
                    <a:pt x="4009" y="1604"/>
                  </a:lnTo>
                  <a:lnTo>
                    <a:pt x="4009" y="1463"/>
                  </a:lnTo>
                  <a:lnTo>
                    <a:pt x="3443" y="1227"/>
                  </a:lnTo>
                  <a:lnTo>
                    <a:pt x="3396" y="1180"/>
                  </a:lnTo>
                  <a:lnTo>
                    <a:pt x="2972" y="1038"/>
                  </a:lnTo>
                  <a:lnTo>
                    <a:pt x="2877" y="991"/>
                  </a:lnTo>
                  <a:lnTo>
                    <a:pt x="2830" y="897"/>
                  </a:lnTo>
                  <a:lnTo>
                    <a:pt x="2736" y="755"/>
                  </a:lnTo>
                  <a:lnTo>
                    <a:pt x="2736" y="708"/>
                  </a:lnTo>
                  <a:lnTo>
                    <a:pt x="2641" y="520"/>
                  </a:lnTo>
                  <a:lnTo>
                    <a:pt x="2264" y="425"/>
                  </a:lnTo>
                  <a:lnTo>
                    <a:pt x="1840" y="331"/>
                  </a:lnTo>
                  <a:lnTo>
                    <a:pt x="1368" y="189"/>
                  </a:lnTo>
                  <a:lnTo>
                    <a:pt x="755" y="95"/>
                  </a:lnTo>
                  <a:lnTo>
                    <a:pt x="2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4" name="Google Shape;2704;p47"/>
            <p:cNvSpPr/>
            <p:nvPr/>
          </p:nvSpPr>
          <p:spPr>
            <a:xfrm>
              <a:off x="785175" y="20946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5" name="Google Shape;2705;p47"/>
            <p:cNvSpPr/>
            <p:nvPr/>
          </p:nvSpPr>
          <p:spPr>
            <a:xfrm>
              <a:off x="337150" y="1796350"/>
              <a:ext cx="464575" cy="310125"/>
            </a:xfrm>
            <a:custGeom>
              <a:avLst/>
              <a:gdLst/>
              <a:ahLst/>
              <a:cxnLst/>
              <a:rect l="l" t="t" r="r" b="b"/>
              <a:pathLst>
                <a:path w="18583" h="12405" extrusionOk="0">
                  <a:moveTo>
                    <a:pt x="5283" y="1"/>
                  </a:moveTo>
                  <a:lnTo>
                    <a:pt x="5235" y="95"/>
                  </a:lnTo>
                  <a:lnTo>
                    <a:pt x="5283" y="614"/>
                  </a:lnTo>
                  <a:lnTo>
                    <a:pt x="5424" y="567"/>
                  </a:lnTo>
                  <a:lnTo>
                    <a:pt x="5518" y="567"/>
                  </a:lnTo>
                  <a:lnTo>
                    <a:pt x="5613" y="614"/>
                  </a:lnTo>
                  <a:lnTo>
                    <a:pt x="5660" y="708"/>
                  </a:lnTo>
                  <a:lnTo>
                    <a:pt x="5707" y="755"/>
                  </a:lnTo>
                  <a:lnTo>
                    <a:pt x="5754" y="1180"/>
                  </a:lnTo>
                  <a:lnTo>
                    <a:pt x="5754" y="1463"/>
                  </a:lnTo>
                  <a:lnTo>
                    <a:pt x="5707" y="1652"/>
                  </a:lnTo>
                  <a:lnTo>
                    <a:pt x="5613" y="1699"/>
                  </a:lnTo>
                  <a:lnTo>
                    <a:pt x="5235" y="1982"/>
                  </a:lnTo>
                  <a:lnTo>
                    <a:pt x="5330" y="2123"/>
                  </a:lnTo>
                  <a:lnTo>
                    <a:pt x="5424" y="2359"/>
                  </a:lnTo>
                  <a:lnTo>
                    <a:pt x="5613" y="2595"/>
                  </a:lnTo>
                  <a:lnTo>
                    <a:pt x="5801" y="2925"/>
                  </a:lnTo>
                  <a:lnTo>
                    <a:pt x="6037" y="3396"/>
                  </a:lnTo>
                  <a:lnTo>
                    <a:pt x="6037" y="3444"/>
                  </a:lnTo>
                  <a:lnTo>
                    <a:pt x="6037" y="3727"/>
                  </a:lnTo>
                  <a:lnTo>
                    <a:pt x="6037" y="3962"/>
                  </a:lnTo>
                  <a:lnTo>
                    <a:pt x="5990" y="4245"/>
                  </a:lnTo>
                  <a:lnTo>
                    <a:pt x="5896" y="4340"/>
                  </a:lnTo>
                  <a:lnTo>
                    <a:pt x="5801" y="4387"/>
                  </a:lnTo>
                  <a:lnTo>
                    <a:pt x="5707" y="4481"/>
                  </a:lnTo>
                  <a:lnTo>
                    <a:pt x="5660" y="4576"/>
                  </a:lnTo>
                  <a:lnTo>
                    <a:pt x="5613" y="4670"/>
                  </a:lnTo>
                  <a:lnTo>
                    <a:pt x="5566" y="4764"/>
                  </a:lnTo>
                  <a:lnTo>
                    <a:pt x="5566" y="5000"/>
                  </a:lnTo>
                  <a:lnTo>
                    <a:pt x="5518" y="5189"/>
                  </a:lnTo>
                  <a:lnTo>
                    <a:pt x="5471" y="5330"/>
                  </a:lnTo>
                  <a:lnTo>
                    <a:pt x="5471" y="5424"/>
                  </a:lnTo>
                  <a:lnTo>
                    <a:pt x="5424" y="5519"/>
                  </a:lnTo>
                  <a:lnTo>
                    <a:pt x="5283" y="5707"/>
                  </a:lnTo>
                  <a:lnTo>
                    <a:pt x="5047" y="5849"/>
                  </a:lnTo>
                  <a:lnTo>
                    <a:pt x="4764" y="5896"/>
                  </a:lnTo>
                  <a:lnTo>
                    <a:pt x="4481" y="5896"/>
                  </a:lnTo>
                  <a:lnTo>
                    <a:pt x="4339" y="5849"/>
                  </a:lnTo>
                  <a:lnTo>
                    <a:pt x="4292" y="5755"/>
                  </a:lnTo>
                  <a:lnTo>
                    <a:pt x="4245" y="5707"/>
                  </a:lnTo>
                  <a:lnTo>
                    <a:pt x="4245" y="5613"/>
                  </a:lnTo>
                  <a:lnTo>
                    <a:pt x="4245" y="5519"/>
                  </a:lnTo>
                  <a:lnTo>
                    <a:pt x="4339" y="5330"/>
                  </a:lnTo>
                  <a:lnTo>
                    <a:pt x="4292" y="4906"/>
                  </a:lnTo>
                  <a:lnTo>
                    <a:pt x="4292" y="4670"/>
                  </a:lnTo>
                  <a:lnTo>
                    <a:pt x="4292" y="4576"/>
                  </a:lnTo>
                  <a:lnTo>
                    <a:pt x="4387" y="4481"/>
                  </a:lnTo>
                  <a:lnTo>
                    <a:pt x="4528" y="4340"/>
                  </a:lnTo>
                  <a:lnTo>
                    <a:pt x="4622" y="4245"/>
                  </a:lnTo>
                  <a:lnTo>
                    <a:pt x="4622" y="4104"/>
                  </a:lnTo>
                  <a:lnTo>
                    <a:pt x="4622" y="3727"/>
                  </a:lnTo>
                  <a:lnTo>
                    <a:pt x="4339" y="3019"/>
                  </a:lnTo>
                  <a:lnTo>
                    <a:pt x="4009" y="3019"/>
                  </a:lnTo>
                  <a:lnTo>
                    <a:pt x="3679" y="2878"/>
                  </a:lnTo>
                  <a:lnTo>
                    <a:pt x="2453" y="2548"/>
                  </a:lnTo>
                  <a:lnTo>
                    <a:pt x="1604" y="2312"/>
                  </a:lnTo>
                  <a:lnTo>
                    <a:pt x="1038" y="2123"/>
                  </a:lnTo>
                  <a:lnTo>
                    <a:pt x="755" y="1982"/>
                  </a:lnTo>
                  <a:lnTo>
                    <a:pt x="472" y="1887"/>
                  </a:lnTo>
                  <a:lnTo>
                    <a:pt x="331" y="1793"/>
                  </a:lnTo>
                  <a:lnTo>
                    <a:pt x="284" y="1699"/>
                  </a:lnTo>
                  <a:lnTo>
                    <a:pt x="142" y="1604"/>
                  </a:lnTo>
                  <a:lnTo>
                    <a:pt x="142" y="1699"/>
                  </a:lnTo>
                  <a:lnTo>
                    <a:pt x="142" y="1840"/>
                  </a:lnTo>
                  <a:lnTo>
                    <a:pt x="95" y="1934"/>
                  </a:lnTo>
                  <a:lnTo>
                    <a:pt x="48" y="2076"/>
                  </a:lnTo>
                  <a:lnTo>
                    <a:pt x="1" y="2265"/>
                  </a:lnTo>
                  <a:lnTo>
                    <a:pt x="1" y="2500"/>
                  </a:lnTo>
                  <a:lnTo>
                    <a:pt x="48" y="2689"/>
                  </a:lnTo>
                  <a:lnTo>
                    <a:pt x="189" y="2925"/>
                  </a:lnTo>
                  <a:lnTo>
                    <a:pt x="425" y="3349"/>
                  </a:lnTo>
                  <a:lnTo>
                    <a:pt x="519" y="3538"/>
                  </a:lnTo>
                  <a:lnTo>
                    <a:pt x="566" y="3774"/>
                  </a:lnTo>
                  <a:lnTo>
                    <a:pt x="566" y="4104"/>
                  </a:lnTo>
                  <a:lnTo>
                    <a:pt x="566" y="4387"/>
                  </a:lnTo>
                  <a:lnTo>
                    <a:pt x="472" y="4576"/>
                  </a:lnTo>
                  <a:lnTo>
                    <a:pt x="472" y="4717"/>
                  </a:lnTo>
                  <a:lnTo>
                    <a:pt x="472" y="4906"/>
                  </a:lnTo>
                  <a:lnTo>
                    <a:pt x="519" y="5000"/>
                  </a:lnTo>
                  <a:lnTo>
                    <a:pt x="614" y="5094"/>
                  </a:lnTo>
                  <a:lnTo>
                    <a:pt x="708" y="5236"/>
                  </a:lnTo>
                  <a:lnTo>
                    <a:pt x="802" y="5330"/>
                  </a:lnTo>
                  <a:lnTo>
                    <a:pt x="849" y="5519"/>
                  </a:lnTo>
                  <a:lnTo>
                    <a:pt x="802" y="5660"/>
                  </a:lnTo>
                  <a:lnTo>
                    <a:pt x="755" y="5802"/>
                  </a:lnTo>
                  <a:lnTo>
                    <a:pt x="708" y="5896"/>
                  </a:lnTo>
                  <a:lnTo>
                    <a:pt x="708" y="6085"/>
                  </a:lnTo>
                  <a:lnTo>
                    <a:pt x="708" y="6320"/>
                  </a:lnTo>
                  <a:lnTo>
                    <a:pt x="849" y="6273"/>
                  </a:lnTo>
                  <a:lnTo>
                    <a:pt x="991" y="6320"/>
                  </a:lnTo>
                  <a:lnTo>
                    <a:pt x="1132" y="6320"/>
                  </a:lnTo>
                  <a:lnTo>
                    <a:pt x="1321" y="6462"/>
                  </a:lnTo>
                  <a:lnTo>
                    <a:pt x="1415" y="6509"/>
                  </a:lnTo>
                  <a:lnTo>
                    <a:pt x="1463" y="6603"/>
                  </a:lnTo>
                  <a:lnTo>
                    <a:pt x="1415" y="6745"/>
                  </a:lnTo>
                  <a:lnTo>
                    <a:pt x="1368" y="6839"/>
                  </a:lnTo>
                  <a:lnTo>
                    <a:pt x="1085" y="7028"/>
                  </a:lnTo>
                  <a:lnTo>
                    <a:pt x="944" y="7075"/>
                  </a:lnTo>
                  <a:lnTo>
                    <a:pt x="661" y="7075"/>
                  </a:lnTo>
                  <a:lnTo>
                    <a:pt x="708" y="7264"/>
                  </a:lnTo>
                  <a:lnTo>
                    <a:pt x="849" y="7311"/>
                  </a:lnTo>
                  <a:lnTo>
                    <a:pt x="944" y="7405"/>
                  </a:lnTo>
                  <a:lnTo>
                    <a:pt x="1038" y="7500"/>
                  </a:lnTo>
                  <a:lnTo>
                    <a:pt x="1132" y="7735"/>
                  </a:lnTo>
                  <a:lnTo>
                    <a:pt x="1085" y="7877"/>
                  </a:lnTo>
                  <a:lnTo>
                    <a:pt x="1085" y="7971"/>
                  </a:lnTo>
                  <a:lnTo>
                    <a:pt x="1038" y="8065"/>
                  </a:lnTo>
                  <a:lnTo>
                    <a:pt x="991" y="8065"/>
                  </a:lnTo>
                  <a:lnTo>
                    <a:pt x="991" y="8113"/>
                  </a:lnTo>
                  <a:lnTo>
                    <a:pt x="1038" y="8207"/>
                  </a:lnTo>
                  <a:lnTo>
                    <a:pt x="1085" y="8348"/>
                  </a:lnTo>
                  <a:lnTo>
                    <a:pt x="1085" y="8443"/>
                  </a:lnTo>
                  <a:lnTo>
                    <a:pt x="1038" y="8537"/>
                  </a:lnTo>
                  <a:lnTo>
                    <a:pt x="944" y="8631"/>
                  </a:lnTo>
                  <a:lnTo>
                    <a:pt x="802" y="8679"/>
                  </a:lnTo>
                  <a:lnTo>
                    <a:pt x="661" y="8631"/>
                  </a:lnTo>
                  <a:lnTo>
                    <a:pt x="519" y="8584"/>
                  </a:lnTo>
                  <a:lnTo>
                    <a:pt x="472" y="8584"/>
                  </a:lnTo>
                  <a:lnTo>
                    <a:pt x="425" y="8820"/>
                  </a:lnTo>
                  <a:lnTo>
                    <a:pt x="566" y="8914"/>
                  </a:lnTo>
                  <a:lnTo>
                    <a:pt x="1132" y="8962"/>
                  </a:lnTo>
                  <a:lnTo>
                    <a:pt x="1274" y="9009"/>
                  </a:lnTo>
                  <a:lnTo>
                    <a:pt x="1368" y="9056"/>
                  </a:lnTo>
                  <a:lnTo>
                    <a:pt x="1934" y="9386"/>
                  </a:lnTo>
                  <a:lnTo>
                    <a:pt x="2217" y="9527"/>
                  </a:lnTo>
                  <a:lnTo>
                    <a:pt x="2264" y="9527"/>
                  </a:lnTo>
                  <a:lnTo>
                    <a:pt x="2547" y="9575"/>
                  </a:lnTo>
                  <a:lnTo>
                    <a:pt x="2736" y="9669"/>
                  </a:lnTo>
                  <a:lnTo>
                    <a:pt x="2925" y="9858"/>
                  </a:lnTo>
                  <a:lnTo>
                    <a:pt x="3019" y="9999"/>
                  </a:lnTo>
                  <a:lnTo>
                    <a:pt x="3255" y="10235"/>
                  </a:lnTo>
                  <a:lnTo>
                    <a:pt x="3349" y="10376"/>
                  </a:lnTo>
                  <a:lnTo>
                    <a:pt x="3396" y="10518"/>
                  </a:lnTo>
                  <a:lnTo>
                    <a:pt x="3396" y="10659"/>
                  </a:lnTo>
                  <a:lnTo>
                    <a:pt x="3349" y="10848"/>
                  </a:lnTo>
                  <a:lnTo>
                    <a:pt x="3255" y="11131"/>
                  </a:lnTo>
                  <a:lnTo>
                    <a:pt x="3113" y="11367"/>
                  </a:lnTo>
                  <a:lnTo>
                    <a:pt x="3160" y="11603"/>
                  </a:lnTo>
                  <a:lnTo>
                    <a:pt x="3208" y="11791"/>
                  </a:lnTo>
                  <a:lnTo>
                    <a:pt x="3396" y="11886"/>
                  </a:lnTo>
                  <a:lnTo>
                    <a:pt x="3490" y="11933"/>
                  </a:lnTo>
                  <a:lnTo>
                    <a:pt x="4151" y="11933"/>
                  </a:lnTo>
                  <a:lnTo>
                    <a:pt x="4339" y="11980"/>
                  </a:lnTo>
                  <a:lnTo>
                    <a:pt x="4434" y="12027"/>
                  </a:lnTo>
                  <a:lnTo>
                    <a:pt x="4764" y="11980"/>
                  </a:lnTo>
                  <a:lnTo>
                    <a:pt x="4858" y="11933"/>
                  </a:lnTo>
                  <a:lnTo>
                    <a:pt x="5330" y="11886"/>
                  </a:lnTo>
                  <a:lnTo>
                    <a:pt x="5518" y="11838"/>
                  </a:lnTo>
                  <a:lnTo>
                    <a:pt x="6650" y="11791"/>
                  </a:lnTo>
                  <a:lnTo>
                    <a:pt x="6839" y="11838"/>
                  </a:lnTo>
                  <a:lnTo>
                    <a:pt x="6980" y="11933"/>
                  </a:lnTo>
                  <a:lnTo>
                    <a:pt x="7122" y="12074"/>
                  </a:lnTo>
                  <a:lnTo>
                    <a:pt x="7216" y="12216"/>
                  </a:lnTo>
                  <a:lnTo>
                    <a:pt x="7216" y="12263"/>
                  </a:lnTo>
                  <a:lnTo>
                    <a:pt x="7311" y="12216"/>
                  </a:lnTo>
                  <a:lnTo>
                    <a:pt x="7405" y="12168"/>
                  </a:lnTo>
                  <a:lnTo>
                    <a:pt x="7735" y="12121"/>
                  </a:lnTo>
                  <a:lnTo>
                    <a:pt x="8301" y="12027"/>
                  </a:lnTo>
                  <a:lnTo>
                    <a:pt x="8584" y="12074"/>
                  </a:lnTo>
                  <a:lnTo>
                    <a:pt x="8961" y="12216"/>
                  </a:lnTo>
                  <a:lnTo>
                    <a:pt x="9480" y="12404"/>
                  </a:lnTo>
                  <a:lnTo>
                    <a:pt x="9621" y="12357"/>
                  </a:lnTo>
                  <a:lnTo>
                    <a:pt x="9857" y="12216"/>
                  </a:lnTo>
                  <a:lnTo>
                    <a:pt x="10093" y="12027"/>
                  </a:lnTo>
                  <a:lnTo>
                    <a:pt x="10282" y="11933"/>
                  </a:lnTo>
                  <a:lnTo>
                    <a:pt x="10518" y="11886"/>
                  </a:lnTo>
                  <a:lnTo>
                    <a:pt x="10848" y="11791"/>
                  </a:lnTo>
                  <a:lnTo>
                    <a:pt x="11131" y="11744"/>
                  </a:lnTo>
                  <a:lnTo>
                    <a:pt x="11319" y="11744"/>
                  </a:lnTo>
                  <a:lnTo>
                    <a:pt x="11414" y="11791"/>
                  </a:lnTo>
                  <a:lnTo>
                    <a:pt x="11980" y="11838"/>
                  </a:lnTo>
                  <a:lnTo>
                    <a:pt x="12640" y="11603"/>
                  </a:lnTo>
                  <a:lnTo>
                    <a:pt x="12781" y="11603"/>
                  </a:lnTo>
                  <a:lnTo>
                    <a:pt x="13347" y="11650"/>
                  </a:lnTo>
                  <a:lnTo>
                    <a:pt x="13772" y="11697"/>
                  </a:lnTo>
                  <a:lnTo>
                    <a:pt x="14149" y="11791"/>
                  </a:lnTo>
                  <a:lnTo>
                    <a:pt x="14762" y="11886"/>
                  </a:lnTo>
                  <a:lnTo>
                    <a:pt x="15800" y="12027"/>
                  </a:lnTo>
                  <a:lnTo>
                    <a:pt x="16884" y="12121"/>
                  </a:lnTo>
                  <a:lnTo>
                    <a:pt x="17733" y="12168"/>
                  </a:lnTo>
                  <a:lnTo>
                    <a:pt x="17780" y="11980"/>
                  </a:lnTo>
                  <a:lnTo>
                    <a:pt x="17827" y="11886"/>
                  </a:lnTo>
                  <a:lnTo>
                    <a:pt x="17827" y="11838"/>
                  </a:lnTo>
                  <a:lnTo>
                    <a:pt x="17875" y="11791"/>
                  </a:lnTo>
                  <a:lnTo>
                    <a:pt x="17780" y="11603"/>
                  </a:lnTo>
                  <a:lnTo>
                    <a:pt x="17686" y="11367"/>
                  </a:lnTo>
                  <a:lnTo>
                    <a:pt x="17545" y="11178"/>
                  </a:lnTo>
                  <a:lnTo>
                    <a:pt x="17545" y="11037"/>
                  </a:lnTo>
                  <a:lnTo>
                    <a:pt x="17545" y="10895"/>
                  </a:lnTo>
                  <a:lnTo>
                    <a:pt x="17592" y="10801"/>
                  </a:lnTo>
                  <a:lnTo>
                    <a:pt x="18582" y="1840"/>
                  </a:lnTo>
                  <a:lnTo>
                    <a:pt x="15894" y="1557"/>
                  </a:lnTo>
                  <a:lnTo>
                    <a:pt x="11838" y="1038"/>
                  </a:lnTo>
                  <a:lnTo>
                    <a:pt x="7876" y="473"/>
                  </a:lnTo>
                  <a:lnTo>
                    <a:pt x="6320" y="237"/>
                  </a:lnTo>
                  <a:lnTo>
                    <a:pt x="52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6" name="Google Shape;2706;p47"/>
            <p:cNvSpPr/>
            <p:nvPr/>
          </p:nvSpPr>
          <p:spPr>
            <a:xfrm>
              <a:off x="2474725" y="1873000"/>
              <a:ext cx="419775" cy="189850"/>
            </a:xfrm>
            <a:custGeom>
              <a:avLst/>
              <a:gdLst/>
              <a:ahLst/>
              <a:cxnLst/>
              <a:rect l="l" t="t" r="r" b="b"/>
              <a:pathLst>
                <a:path w="16791" h="7594" extrusionOk="0">
                  <a:moveTo>
                    <a:pt x="16790" y="2264"/>
                  </a:moveTo>
                  <a:lnTo>
                    <a:pt x="16554" y="2311"/>
                  </a:lnTo>
                  <a:lnTo>
                    <a:pt x="16366" y="2358"/>
                  </a:lnTo>
                  <a:lnTo>
                    <a:pt x="16209" y="2437"/>
                  </a:lnTo>
                  <a:lnTo>
                    <a:pt x="16209" y="2437"/>
                  </a:lnTo>
                  <a:lnTo>
                    <a:pt x="16366" y="2406"/>
                  </a:lnTo>
                  <a:lnTo>
                    <a:pt x="16743" y="2311"/>
                  </a:lnTo>
                  <a:lnTo>
                    <a:pt x="16790" y="2264"/>
                  </a:lnTo>
                  <a:close/>
                  <a:moveTo>
                    <a:pt x="16209" y="2437"/>
                  </a:moveTo>
                  <a:lnTo>
                    <a:pt x="16130" y="2453"/>
                  </a:lnTo>
                  <a:lnTo>
                    <a:pt x="16177" y="2453"/>
                  </a:lnTo>
                  <a:lnTo>
                    <a:pt x="16209" y="2437"/>
                  </a:lnTo>
                  <a:close/>
                  <a:moveTo>
                    <a:pt x="4481" y="0"/>
                  </a:moveTo>
                  <a:lnTo>
                    <a:pt x="4104" y="283"/>
                  </a:lnTo>
                  <a:lnTo>
                    <a:pt x="4010" y="613"/>
                  </a:lnTo>
                  <a:lnTo>
                    <a:pt x="3915" y="802"/>
                  </a:lnTo>
                  <a:lnTo>
                    <a:pt x="3821" y="944"/>
                  </a:lnTo>
                  <a:lnTo>
                    <a:pt x="3632" y="1132"/>
                  </a:lnTo>
                  <a:lnTo>
                    <a:pt x="3444" y="1227"/>
                  </a:lnTo>
                  <a:lnTo>
                    <a:pt x="3302" y="1321"/>
                  </a:lnTo>
                  <a:lnTo>
                    <a:pt x="3161" y="1415"/>
                  </a:lnTo>
                  <a:lnTo>
                    <a:pt x="2925" y="1698"/>
                  </a:lnTo>
                  <a:lnTo>
                    <a:pt x="2736" y="1934"/>
                  </a:lnTo>
                  <a:lnTo>
                    <a:pt x="2500" y="2170"/>
                  </a:lnTo>
                  <a:lnTo>
                    <a:pt x="2029" y="2453"/>
                  </a:lnTo>
                  <a:lnTo>
                    <a:pt x="1982" y="2500"/>
                  </a:lnTo>
                  <a:lnTo>
                    <a:pt x="1746" y="2641"/>
                  </a:lnTo>
                  <a:lnTo>
                    <a:pt x="1369" y="2877"/>
                  </a:lnTo>
                  <a:lnTo>
                    <a:pt x="1227" y="2972"/>
                  </a:lnTo>
                  <a:lnTo>
                    <a:pt x="1180" y="2972"/>
                  </a:lnTo>
                  <a:lnTo>
                    <a:pt x="1086" y="3066"/>
                  </a:lnTo>
                  <a:lnTo>
                    <a:pt x="1038" y="3066"/>
                  </a:lnTo>
                  <a:lnTo>
                    <a:pt x="944" y="3254"/>
                  </a:lnTo>
                  <a:lnTo>
                    <a:pt x="708" y="3490"/>
                  </a:lnTo>
                  <a:lnTo>
                    <a:pt x="425" y="3679"/>
                  </a:lnTo>
                  <a:lnTo>
                    <a:pt x="1" y="3962"/>
                  </a:lnTo>
                  <a:lnTo>
                    <a:pt x="48" y="3962"/>
                  </a:lnTo>
                  <a:lnTo>
                    <a:pt x="190" y="4151"/>
                  </a:lnTo>
                  <a:lnTo>
                    <a:pt x="331" y="4339"/>
                  </a:lnTo>
                  <a:lnTo>
                    <a:pt x="473" y="4528"/>
                  </a:lnTo>
                  <a:lnTo>
                    <a:pt x="661" y="4622"/>
                  </a:lnTo>
                  <a:lnTo>
                    <a:pt x="1510" y="4622"/>
                  </a:lnTo>
                  <a:lnTo>
                    <a:pt x="2217" y="4575"/>
                  </a:lnTo>
                  <a:lnTo>
                    <a:pt x="2548" y="4622"/>
                  </a:lnTo>
                  <a:lnTo>
                    <a:pt x="2736" y="4622"/>
                  </a:lnTo>
                  <a:lnTo>
                    <a:pt x="3066" y="4716"/>
                  </a:lnTo>
                  <a:lnTo>
                    <a:pt x="3444" y="4811"/>
                  </a:lnTo>
                  <a:lnTo>
                    <a:pt x="3585" y="4952"/>
                  </a:lnTo>
                  <a:lnTo>
                    <a:pt x="3679" y="5047"/>
                  </a:lnTo>
                  <a:lnTo>
                    <a:pt x="4528" y="4858"/>
                  </a:lnTo>
                  <a:lnTo>
                    <a:pt x="5094" y="4858"/>
                  </a:lnTo>
                  <a:lnTo>
                    <a:pt x="5377" y="4905"/>
                  </a:lnTo>
                  <a:lnTo>
                    <a:pt x="5519" y="4952"/>
                  </a:lnTo>
                  <a:lnTo>
                    <a:pt x="5566" y="4999"/>
                  </a:lnTo>
                  <a:lnTo>
                    <a:pt x="5755" y="5141"/>
                  </a:lnTo>
                  <a:lnTo>
                    <a:pt x="5943" y="5377"/>
                  </a:lnTo>
                  <a:lnTo>
                    <a:pt x="6038" y="5377"/>
                  </a:lnTo>
                  <a:lnTo>
                    <a:pt x="6132" y="5424"/>
                  </a:lnTo>
                  <a:lnTo>
                    <a:pt x="6226" y="5471"/>
                  </a:lnTo>
                  <a:lnTo>
                    <a:pt x="6462" y="5660"/>
                  </a:lnTo>
                  <a:lnTo>
                    <a:pt x="6698" y="5896"/>
                  </a:lnTo>
                  <a:lnTo>
                    <a:pt x="6792" y="6084"/>
                  </a:lnTo>
                  <a:lnTo>
                    <a:pt x="6792" y="6131"/>
                  </a:lnTo>
                  <a:lnTo>
                    <a:pt x="6886" y="6603"/>
                  </a:lnTo>
                  <a:lnTo>
                    <a:pt x="6886" y="6792"/>
                  </a:lnTo>
                  <a:lnTo>
                    <a:pt x="6886" y="6886"/>
                  </a:lnTo>
                  <a:lnTo>
                    <a:pt x="6934" y="6933"/>
                  </a:lnTo>
                  <a:lnTo>
                    <a:pt x="6981" y="6933"/>
                  </a:lnTo>
                  <a:lnTo>
                    <a:pt x="7028" y="6980"/>
                  </a:lnTo>
                  <a:lnTo>
                    <a:pt x="7075" y="7027"/>
                  </a:lnTo>
                  <a:lnTo>
                    <a:pt x="7122" y="7122"/>
                  </a:lnTo>
                  <a:lnTo>
                    <a:pt x="7217" y="7263"/>
                  </a:lnTo>
                  <a:lnTo>
                    <a:pt x="7264" y="7358"/>
                  </a:lnTo>
                  <a:lnTo>
                    <a:pt x="7264" y="7499"/>
                  </a:lnTo>
                  <a:lnTo>
                    <a:pt x="7264" y="7546"/>
                  </a:lnTo>
                  <a:lnTo>
                    <a:pt x="7405" y="7593"/>
                  </a:lnTo>
                  <a:lnTo>
                    <a:pt x="7405" y="7405"/>
                  </a:lnTo>
                  <a:lnTo>
                    <a:pt x="7452" y="7169"/>
                  </a:lnTo>
                  <a:lnTo>
                    <a:pt x="7594" y="6933"/>
                  </a:lnTo>
                  <a:lnTo>
                    <a:pt x="7688" y="6744"/>
                  </a:lnTo>
                  <a:lnTo>
                    <a:pt x="7782" y="6556"/>
                  </a:lnTo>
                  <a:lnTo>
                    <a:pt x="7971" y="5848"/>
                  </a:lnTo>
                  <a:lnTo>
                    <a:pt x="7971" y="5801"/>
                  </a:lnTo>
                  <a:lnTo>
                    <a:pt x="8018" y="5660"/>
                  </a:lnTo>
                  <a:lnTo>
                    <a:pt x="8065" y="5424"/>
                  </a:lnTo>
                  <a:lnTo>
                    <a:pt x="8065" y="5282"/>
                  </a:lnTo>
                  <a:lnTo>
                    <a:pt x="8065" y="5235"/>
                  </a:lnTo>
                  <a:lnTo>
                    <a:pt x="8113" y="4858"/>
                  </a:lnTo>
                  <a:lnTo>
                    <a:pt x="8160" y="4716"/>
                  </a:lnTo>
                  <a:lnTo>
                    <a:pt x="8254" y="4622"/>
                  </a:lnTo>
                  <a:lnTo>
                    <a:pt x="8396" y="4575"/>
                  </a:lnTo>
                  <a:lnTo>
                    <a:pt x="8490" y="4575"/>
                  </a:lnTo>
                  <a:lnTo>
                    <a:pt x="8584" y="4622"/>
                  </a:lnTo>
                  <a:lnTo>
                    <a:pt x="8679" y="4716"/>
                  </a:lnTo>
                  <a:lnTo>
                    <a:pt x="8773" y="4858"/>
                  </a:lnTo>
                  <a:lnTo>
                    <a:pt x="8867" y="4716"/>
                  </a:lnTo>
                  <a:lnTo>
                    <a:pt x="9056" y="4528"/>
                  </a:lnTo>
                  <a:lnTo>
                    <a:pt x="9244" y="4386"/>
                  </a:lnTo>
                  <a:lnTo>
                    <a:pt x="9433" y="4339"/>
                  </a:lnTo>
                  <a:lnTo>
                    <a:pt x="9527" y="4386"/>
                  </a:lnTo>
                  <a:lnTo>
                    <a:pt x="9622" y="4434"/>
                  </a:lnTo>
                  <a:lnTo>
                    <a:pt x="9763" y="4622"/>
                  </a:lnTo>
                  <a:lnTo>
                    <a:pt x="9810" y="4811"/>
                  </a:lnTo>
                  <a:lnTo>
                    <a:pt x="9905" y="4716"/>
                  </a:lnTo>
                  <a:lnTo>
                    <a:pt x="9999" y="4622"/>
                  </a:lnTo>
                  <a:lnTo>
                    <a:pt x="9999" y="4575"/>
                  </a:lnTo>
                  <a:lnTo>
                    <a:pt x="9999" y="4481"/>
                  </a:lnTo>
                  <a:lnTo>
                    <a:pt x="9999" y="4339"/>
                  </a:lnTo>
                  <a:lnTo>
                    <a:pt x="10046" y="4151"/>
                  </a:lnTo>
                  <a:lnTo>
                    <a:pt x="10188" y="3962"/>
                  </a:lnTo>
                  <a:lnTo>
                    <a:pt x="10282" y="3915"/>
                  </a:lnTo>
                  <a:lnTo>
                    <a:pt x="10376" y="3868"/>
                  </a:lnTo>
                  <a:lnTo>
                    <a:pt x="10565" y="3820"/>
                  </a:lnTo>
                  <a:lnTo>
                    <a:pt x="10754" y="3868"/>
                  </a:lnTo>
                  <a:lnTo>
                    <a:pt x="10848" y="3868"/>
                  </a:lnTo>
                  <a:lnTo>
                    <a:pt x="10989" y="3820"/>
                  </a:lnTo>
                  <a:lnTo>
                    <a:pt x="11320" y="3585"/>
                  </a:lnTo>
                  <a:lnTo>
                    <a:pt x="11555" y="3302"/>
                  </a:lnTo>
                  <a:lnTo>
                    <a:pt x="11650" y="3254"/>
                  </a:lnTo>
                  <a:lnTo>
                    <a:pt x="11697" y="3160"/>
                  </a:lnTo>
                  <a:lnTo>
                    <a:pt x="11744" y="3019"/>
                  </a:lnTo>
                  <a:lnTo>
                    <a:pt x="11886" y="2972"/>
                  </a:lnTo>
                  <a:lnTo>
                    <a:pt x="12027" y="2877"/>
                  </a:lnTo>
                  <a:lnTo>
                    <a:pt x="12263" y="2877"/>
                  </a:lnTo>
                  <a:lnTo>
                    <a:pt x="12782" y="2830"/>
                  </a:lnTo>
                  <a:lnTo>
                    <a:pt x="13206" y="2830"/>
                  </a:lnTo>
                  <a:lnTo>
                    <a:pt x="13536" y="2924"/>
                  </a:lnTo>
                  <a:lnTo>
                    <a:pt x="13772" y="2972"/>
                  </a:lnTo>
                  <a:lnTo>
                    <a:pt x="13772" y="2877"/>
                  </a:lnTo>
                  <a:lnTo>
                    <a:pt x="13819" y="2736"/>
                  </a:lnTo>
                  <a:lnTo>
                    <a:pt x="13913" y="2689"/>
                  </a:lnTo>
                  <a:lnTo>
                    <a:pt x="14149" y="2641"/>
                  </a:lnTo>
                  <a:lnTo>
                    <a:pt x="15894" y="2500"/>
                  </a:lnTo>
                  <a:lnTo>
                    <a:pt x="16130" y="2453"/>
                  </a:lnTo>
                  <a:lnTo>
                    <a:pt x="15753" y="2453"/>
                  </a:lnTo>
                  <a:lnTo>
                    <a:pt x="15517" y="2311"/>
                  </a:lnTo>
                  <a:lnTo>
                    <a:pt x="15045" y="2028"/>
                  </a:lnTo>
                  <a:lnTo>
                    <a:pt x="14904" y="1840"/>
                  </a:lnTo>
                  <a:lnTo>
                    <a:pt x="14715" y="1651"/>
                  </a:lnTo>
                  <a:lnTo>
                    <a:pt x="14527" y="1462"/>
                  </a:lnTo>
                  <a:lnTo>
                    <a:pt x="14338" y="1368"/>
                  </a:lnTo>
                  <a:lnTo>
                    <a:pt x="14008" y="1510"/>
                  </a:lnTo>
                  <a:lnTo>
                    <a:pt x="13583" y="1698"/>
                  </a:lnTo>
                  <a:lnTo>
                    <a:pt x="13300" y="1745"/>
                  </a:lnTo>
                  <a:lnTo>
                    <a:pt x="12923" y="1745"/>
                  </a:lnTo>
                  <a:lnTo>
                    <a:pt x="12782" y="1651"/>
                  </a:lnTo>
                  <a:lnTo>
                    <a:pt x="12687" y="1557"/>
                  </a:lnTo>
                  <a:lnTo>
                    <a:pt x="12640" y="1462"/>
                  </a:lnTo>
                  <a:lnTo>
                    <a:pt x="12499" y="1368"/>
                  </a:lnTo>
                  <a:lnTo>
                    <a:pt x="12404" y="1227"/>
                  </a:lnTo>
                  <a:lnTo>
                    <a:pt x="12357" y="1038"/>
                  </a:lnTo>
                  <a:lnTo>
                    <a:pt x="12357" y="944"/>
                  </a:lnTo>
                  <a:lnTo>
                    <a:pt x="12404" y="802"/>
                  </a:lnTo>
                  <a:lnTo>
                    <a:pt x="12451" y="755"/>
                  </a:lnTo>
                  <a:lnTo>
                    <a:pt x="12451" y="708"/>
                  </a:lnTo>
                  <a:lnTo>
                    <a:pt x="12310" y="802"/>
                  </a:lnTo>
                  <a:lnTo>
                    <a:pt x="11980" y="1038"/>
                  </a:lnTo>
                  <a:lnTo>
                    <a:pt x="11461" y="1274"/>
                  </a:lnTo>
                  <a:lnTo>
                    <a:pt x="11178" y="1368"/>
                  </a:lnTo>
                  <a:lnTo>
                    <a:pt x="10801" y="1510"/>
                  </a:lnTo>
                  <a:lnTo>
                    <a:pt x="10188" y="1698"/>
                  </a:lnTo>
                  <a:lnTo>
                    <a:pt x="9905" y="1792"/>
                  </a:lnTo>
                  <a:lnTo>
                    <a:pt x="9716" y="1934"/>
                  </a:lnTo>
                  <a:lnTo>
                    <a:pt x="9244" y="2358"/>
                  </a:lnTo>
                  <a:lnTo>
                    <a:pt x="9009" y="2783"/>
                  </a:lnTo>
                  <a:lnTo>
                    <a:pt x="8867" y="2924"/>
                  </a:lnTo>
                  <a:lnTo>
                    <a:pt x="8726" y="3019"/>
                  </a:lnTo>
                  <a:lnTo>
                    <a:pt x="8584" y="2972"/>
                  </a:lnTo>
                  <a:lnTo>
                    <a:pt x="8443" y="2924"/>
                  </a:lnTo>
                  <a:lnTo>
                    <a:pt x="8301" y="2877"/>
                  </a:lnTo>
                  <a:lnTo>
                    <a:pt x="7877" y="2877"/>
                  </a:lnTo>
                  <a:lnTo>
                    <a:pt x="7782" y="2783"/>
                  </a:lnTo>
                  <a:lnTo>
                    <a:pt x="7264" y="2877"/>
                  </a:lnTo>
                  <a:lnTo>
                    <a:pt x="7217" y="2877"/>
                  </a:lnTo>
                  <a:lnTo>
                    <a:pt x="7075" y="2924"/>
                  </a:lnTo>
                  <a:lnTo>
                    <a:pt x="6934" y="2924"/>
                  </a:lnTo>
                  <a:lnTo>
                    <a:pt x="6792" y="2877"/>
                  </a:lnTo>
                  <a:lnTo>
                    <a:pt x="6651" y="2736"/>
                  </a:lnTo>
                  <a:lnTo>
                    <a:pt x="6320" y="2453"/>
                  </a:lnTo>
                  <a:lnTo>
                    <a:pt x="6085" y="2264"/>
                  </a:lnTo>
                  <a:lnTo>
                    <a:pt x="5896" y="2123"/>
                  </a:lnTo>
                  <a:lnTo>
                    <a:pt x="5472" y="1981"/>
                  </a:lnTo>
                  <a:lnTo>
                    <a:pt x="5236" y="1934"/>
                  </a:lnTo>
                  <a:lnTo>
                    <a:pt x="5047" y="1934"/>
                  </a:lnTo>
                  <a:lnTo>
                    <a:pt x="4764" y="2028"/>
                  </a:lnTo>
                  <a:lnTo>
                    <a:pt x="4576" y="2075"/>
                  </a:lnTo>
                  <a:lnTo>
                    <a:pt x="4528" y="2217"/>
                  </a:lnTo>
                  <a:lnTo>
                    <a:pt x="4434" y="2358"/>
                  </a:lnTo>
                  <a:lnTo>
                    <a:pt x="4293" y="2500"/>
                  </a:lnTo>
                  <a:lnTo>
                    <a:pt x="4245" y="2547"/>
                  </a:lnTo>
                  <a:lnTo>
                    <a:pt x="4104" y="2594"/>
                  </a:lnTo>
                  <a:lnTo>
                    <a:pt x="4010" y="2547"/>
                  </a:lnTo>
                  <a:lnTo>
                    <a:pt x="3915" y="2500"/>
                  </a:lnTo>
                  <a:lnTo>
                    <a:pt x="3868" y="2406"/>
                  </a:lnTo>
                  <a:lnTo>
                    <a:pt x="3821" y="2311"/>
                  </a:lnTo>
                  <a:lnTo>
                    <a:pt x="3821" y="2123"/>
                  </a:lnTo>
                  <a:lnTo>
                    <a:pt x="3774" y="2028"/>
                  </a:lnTo>
                  <a:lnTo>
                    <a:pt x="3727" y="1887"/>
                  </a:lnTo>
                  <a:lnTo>
                    <a:pt x="3727" y="1745"/>
                  </a:lnTo>
                  <a:lnTo>
                    <a:pt x="3774" y="1604"/>
                  </a:lnTo>
                  <a:lnTo>
                    <a:pt x="3821" y="1510"/>
                  </a:lnTo>
                  <a:lnTo>
                    <a:pt x="3915" y="1227"/>
                  </a:lnTo>
                  <a:lnTo>
                    <a:pt x="4104" y="944"/>
                  </a:lnTo>
                  <a:lnTo>
                    <a:pt x="4340" y="613"/>
                  </a:lnTo>
                  <a:lnTo>
                    <a:pt x="4481" y="330"/>
                  </a:lnTo>
                  <a:lnTo>
                    <a:pt x="4528" y="189"/>
                  </a:lnTo>
                  <a:lnTo>
                    <a:pt x="457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7" name="Google Shape;2707;p47"/>
            <p:cNvSpPr/>
            <p:nvPr/>
          </p:nvSpPr>
          <p:spPr>
            <a:xfrm>
              <a:off x="2758875" y="1972025"/>
              <a:ext cx="277100" cy="376150"/>
            </a:xfrm>
            <a:custGeom>
              <a:avLst/>
              <a:gdLst/>
              <a:ahLst/>
              <a:cxnLst/>
              <a:rect l="l" t="t" r="r" b="b"/>
              <a:pathLst>
                <a:path w="11084" h="15046" extrusionOk="0">
                  <a:moveTo>
                    <a:pt x="2878" y="1"/>
                  </a:moveTo>
                  <a:lnTo>
                    <a:pt x="2736" y="95"/>
                  </a:lnTo>
                  <a:lnTo>
                    <a:pt x="2595" y="237"/>
                  </a:lnTo>
                  <a:lnTo>
                    <a:pt x="2500" y="473"/>
                  </a:lnTo>
                  <a:lnTo>
                    <a:pt x="2406" y="661"/>
                  </a:lnTo>
                  <a:lnTo>
                    <a:pt x="2359" y="803"/>
                  </a:lnTo>
                  <a:lnTo>
                    <a:pt x="2406" y="850"/>
                  </a:lnTo>
                  <a:lnTo>
                    <a:pt x="2406" y="897"/>
                  </a:lnTo>
                  <a:lnTo>
                    <a:pt x="2547" y="944"/>
                  </a:lnTo>
                  <a:lnTo>
                    <a:pt x="2642" y="1038"/>
                  </a:lnTo>
                  <a:lnTo>
                    <a:pt x="2736" y="1180"/>
                  </a:lnTo>
                  <a:lnTo>
                    <a:pt x="2736" y="1274"/>
                  </a:lnTo>
                  <a:lnTo>
                    <a:pt x="2736" y="1369"/>
                  </a:lnTo>
                  <a:lnTo>
                    <a:pt x="2689" y="1510"/>
                  </a:lnTo>
                  <a:lnTo>
                    <a:pt x="2547" y="1652"/>
                  </a:lnTo>
                  <a:lnTo>
                    <a:pt x="2359" y="1793"/>
                  </a:lnTo>
                  <a:lnTo>
                    <a:pt x="2123" y="1982"/>
                  </a:lnTo>
                  <a:lnTo>
                    <a:pt x="1982" y="2217"/>
                  </a:lnTo>
                  <a:lnTo>
                    <a:pt x="1934" y="2359"/>
                  </a:lnTo>
                  <a:lnTo>
                    <a:pt x="1982" y="2453"/>
                  </a:lnTo>
                  <a:lnTo>
                    <a:pt x="2123" y="2783"/>
                  </a:lnTo>
                  <a:lnTo>
                    <a:pt x="2123" y="2972"/>
                  </a:lnTo>
                  <a:lnTo>
                    <a:pt x="2123" y="3208"/>
                  </a:lnTo>
                  <a:lnTo>
                    <a:pt x="2076" y="3255"/>
                  </a:lnTo>
                  <a:lnTo>
                    <a:pt x="1982" y="3585"/>
                  </a:lnTo>
                  <a:lnTo>
                    <a:pt x="1934" y="3727"/>
                  </a:lnTo>
                  <a:lnTo>
                    <a:pt x="1840" y="3821"/>
                  </a:lnTo>
                  <a:lnTo>
                    <a:pt x="1699" y="3915"/>
                  </a:lnTo>
                  <a:lnTo>
                    <a:pt x="1604" y="3962"/>
                  </a:lnTo>
                  <a:lnTo>
                    <a:pt x="1510" y="4010"/>
                  </a:lnTo>
                  <a:lnTo>
                    <a:pt x="1321" y="3962"/>
                  </a:lnTo>
                  <a:lnTo>
                    <a:pt x="1227" y="3868"/>
                  </a:lnTo>
                  <a:lnTo>
                    <a:pt x="1180" y="3679"/>
                  </a:lnTo>
                  <a:lnTo>
                    <a:pt x="1085" y="3397"/>
                  </a:lnTo>
                  <a:lnTo>
                    <a:pt x="1085" y="3444"/>
                  </a:lnTo>
                  <a:lnTo>
                    <a:pt x="1038" y="3538"/>
                  </a:lnTo>
                  <a:lnTo>
                    <a:pt x="944" y="3632"/>
                  </a:lnTo>
                  <a:lnTo>
                    <a:pt x="850" y="3679"/>
                  </a:lnTo>
                  <a:lnTo>
                    <a:pt x="567" y="3868"/>
                  </a:lnTo>
                  <a:lnTo>
                    <a:pt x="425" y="4387"/>
                  </a:lnTo>
                  <a:lnTo>
                    <a:pt x="378" y="4434"/>
                  </a:lnTo>
                  <a:lnTo>
                    <a:pt x="237" y="4670"/>
                  </a:lnTo>
                  <a:lnTo>
                    <a:pt x="189" y="4764"/>
                  </a:lnTo>
                  <a:lnTo>
                    <a:pt x="237" y="5000"/>
                  </a:lnTo>
                  <a:lnTo>
                    <a:pt x="237" y="5094"/>
                  </a:lnTo>
                  <a:lnTo>
                    <a:pt x="378" y="5519"/>
                  </a:lnTo>
                  <a:lnTo>
                    <a:pt x="378" y="5802"/>
                  </a:lnTo>
                  <a:lnTo>
                    <a:pt x="425" y="6038"/>
                  </a:lnTo>
                  <a:lnTo>
                    <a:pt x="378" y="6273"/>
                  </a:lnTo>
                  <a:lnTo>
                    <a:pt x="331" y="6462"/>
                  </a:lnTo>
                  <a:lnTo>
                    <a:pt x="189" y="6792"/>
                  </a:lnTo>
                  <a:lnTo>
                    <a:pt x="95" y="6886"/>
                  </a:lnTo>
                  <a:lnTo>
                    <a:pt x="1" y="7075"/>
                  </a:lnTo>
                  <a:lnTo>
                    <a:pt x="1" y="7169"/>
                  </a:lnTo>
                  <a:lnTo>
                    <a:pt x="48" y="7264"/>
                  </a:lnTo>
                  <a:lnTo>
                    <a:pt x="189" y="7500"/>
                  </a:lnTo>
                  <a:lnTo>
                    <a:pt x="284" y="7641"/>
                  </a:lnTo>
                  <a:lnTo>
                    <a:pt x="378" y="7783"/>
                  </a:lnTo>
                  <a:lnTo>
                    <a:pt x="425" y="7924"/>
                  </a:lnTo>
                  <a:lnTo>
                    <a:pt x="472" y="8348"/>
                  </a:lnTo>
                  <a:lnTo>
                    <a:pt x="425" y="8443"/>
                  </a:lnTo>
                  <a:lnTo>
                    <a:pt x="378" y="8537"/>
                  </a:lnTo>
                  <a:lnTo>
                    <a:pt x="708" y="9009"/>
                  </a:lnTo>
                  <a:lnTo>
                    <a:pt x="1085" y="9575"/>
                  </a:lnTo>
                  <a:lnTo>
                    <a:pt x="1321" y="9952"/>
                  </a:lnTo>
                  <a:lnTo>
                    <a:pt x="1463" y="10235"/>
                  </a:lnTo>
                  <a:lnTo>
                    <a:pt x="1557" y="10424"/>
                  </a:lnTo>
                  <a:lnTo>
                    <a:pt x="1699" y="10659"/>
                  </a:lnTo>
                  <a:lnTo>
                    <a:pt x="1746" y="10989"/>
                  </a:lnTo>
                  <a:lnTo>
                    <a:pt x="1793" y="11225"/>
                  </a:lnTo>
                  <a:lnTo>
                    <a:pt x="1840" y="11461"/>
                  </a:lnTo>
                  <a:lnTo>
                    <a:pt x="1887" y="11555"/>
                  </a:lnTo>
                  <a:lnTo>
                    <a:pt x="1982" y="11791"/>
                  </a:lnTo>
                  <a:lnTo>
                    <a:pt x="1982" y="12169"/>
                  </a:lnTo>
                  <a:lnTo>
                    <a:pt x="1982" y="12216"/>
                  </a:lnTo>
                  <a:lnTo>
                    <a:pt x="1982" y="12357"/>
                  </a:lnTo>
                  <a:lnTo>
                    <a:pt x="1982" y="12640"/>
                  </a:lnTo>
                  <a:lnTo>
                    <a:pt x="1934" y="13017"/>
                  </a:lnTo>
                  <a:lnTo>
                    <a:pt x="1887" y="13253"/>
                  </a:lnTo>
                  <a:lnTo>
                    <a:pt x="1793" y="13961"/>
                  </a:lnTo>
                  <a:lnTo>
                    <a:pt x="1699" y="14385"/>
                  </a:lnTo>
                  <a:lnTo>
                    <a:pt x="1604" y="14621"/>
                  </a:lnTo>
                  <a:lnTo>
                    <a:pt x="1604" y="14668"/>
                  </a:lnTo>
                  <a:lnTo>
                    <a:pt x="1557" y="14762"/>
                  </a:lnTo>
                  <a:lnTo>
                    <a:pt x="1510" y="14810"/>
                  </a:lnTo>
                  <a:lnTo>
                    <a:pt x="1463" y="14904"/>
                  </a:lnTo>
                  <a:lnTo>
                    <a:pt x="1377" y="15032"/>
                  </a:lnTo>
                  <a:lnTo>
                    <a:pt x="1377" y="15032"/>
                  </a:lnTo>
                  <a:lnTo>
                    <a:pt x="9480" y="13112"/>
                  </a:lnTo>
                  <a:lnTo>
                    <a:pt x="9527" y="12923"/>
                  </a:lnTo>
                  <a:lnTo>
                    <a:pt x="9669" y="12640"/>
                  </a:lnTo>
                  <a:lnTo>
                    <a:pt x="9810" y="12404"/>
                  </a:lnTo>
                  <a:lnTo>
                    <a:pt x="9857" y="12169"/>
                  </a:lnTo>
                  <a:lnTo>
                    <a:pt x="9905" y="11933"/>
                  </a:lnTo>
                  <a:lnTo>
                    <a:pt x="9857" y="11697"/>
                  </a:lnTo>
                  <a:lnTo>
                    <a:pt x="9857" y="11650"/>
                  </a:lnTo>
                  <a:lnTo>
                    <a:pt x="9857" y="11461"/>
                  </a:lnTo>
                  <a:lnTo>
                    <a:pt x="9857" y="11225"/>
                  </a:lnTo>
                  <a:lnTo>
                    <a:pt x="9905" y="11037"/>
                  </a:lnTo>
                  <a:lnTo>
                    <a:pt x="9999" y="10848"/>
                  </a:lnTo>
                  <a:lnTo>
                    <a:pt x="10046" y="10801"/>
                  </a:lnTo>
                  <a:lnTo>
                    <a:pt x="10140" y="10659"/>
                  </a:lnTo>
                  <a:lnTo>
                    <a:pt x="10235" y="10518"/>
                  </a:lnTo>
                  <a:lnTo>
                    <a:pt x="10235" y="10471"/>
                  </a:lnTo>
                  <a:lnTo>
                    <a:pt x="10282" y="10235"/>
                  </a:lnTo>
                  <a:lnTo>
                    <a:pt x="10329" y="9858"/>
                  </a:lnTo>
                  <a:lnTo>
                    <a:pt x="10423" y="9622"/>
                  </a:lnTo>
                  <a:lnTo>
                    <a:pt x="10518" y="9527"/>
                  </a:lnTo>
                  <a:lnTo>
                    <a:pt x="10612" y="9433"/>
                  </a:lnTo>
                  <a:lnTo>
                    <a:pt x="10706" y="9386"/>
                  </a:lnTo>
                  <a:lnTo>
                    <a:pt x="10801" y="9386"/>
                  </a:lnTo>
                  <a:lnTo>
                    <a:pt x="10989" y="9433"/>
                  </a:lnTo>
                  <a:lnTo>
                    <a:pt x="11084" y="9386"/>
                  </a:lnTo>
                  <a:lnTo>
                    <a:pt x="11084" y="9339"/>
                  </a:lnTo>
                  <a:lnTo>
                    <a:pt x="11084" y="9197"/>
                  </a:lnTo>
                  <a:lnTo>
                    <a:pt x="11084" y="9009"/>
                  </a:lnTo>
                  <a:lnTo>
                    <a:pt x="10989" y="8348"/>
                  </a:lnTo>
                  <a:lnTo>
                    <a:pt x="10942" y="8301"/>
                  </a:lnTo>
                  <a:lnTo>
                    <a:pt x="10895" y="8160"/>
                  </a:lnTo>
                  <a:lnTo>
                    <a:pt x="10801" y="7971"/>
                  </a:lnTo>
                  <a:lnTo>
                    <a:pt x="10706" y="7830"/>
                  </a:lnTo>
                  <a:lnTo>
                    <a:pt x="10565" y="7547"/>
                  </a:lnTo>
                  <a:lnTo>
                    <a:pt x="10471" y="7358"/>
                  </a:lnTo>
                  <a:lnTo>
                    <a:pt x="10140" y="6462"/>
                  </a:lnTo>
                  <a:lnTo>
                    <a:pt x="9952" y="6132"/>
                  </a:lnTo>
                  <a:lnTo>
                    <a:pt x="9857" y="5990"/>
                  </a:lnTo>
                  <a:lnTo>
                    <a:pt x="9810" y="5849"/>
                  </a:lnTo>
                  <a:lnTo>
                    <a:pt x="9763" y="5660"/>
                  </a:lnTo>
                  <a:lnTo>
                    <a:pt x="9669" y="5330"/>
                  </a:lnTo>
                  <a:lnTo>
                    <a:pt x="9622" y="5236"/>
                  </a:lnTo>
                  <a:lnTo>
                    <a:pt x="9386" y="5141"/>
                  </a:lnTo>
                  <a:lnTo>
                    <a:pt x="9103" y="5094"/>
                  </a:lnTo>
                  <a:lnTo>
                    <a:pt x="8773" y="5094"/>
                  </a:lnTo>
                  <a:lnTo>
                    <a:pt x="8490" y="5377"/>
                  </a:lnTo>
                  <a:lnTo>
                    <a:pt x="8348" y="5519"/>
                  </a:lnTo>
                  <a:lnTo>
                    <a:pt x="8254" y="5707"/>
                  </a:lnTo>
                  <a:lnTo>
                    <a:pt x="8207" y="5896"/>
                  </a:lnTo>
                  <a:lnTo>
                    <a:pt x="8065" y="6132"/>
                  </a:lnTo>
                  <a:lnTo>
                    <a:pt x="7924" y="6462"/>
                  </a:lnTo>
                  <a:lnTo>
                    <a:pt x="7782" y="6698"/>
                  </a:lnTo>
                  <a:lnTo>
                    <a:pt x="7547" y="7075"/>
                  </a:lnTo>
                  <a:lnTo>
                    <a:pt x="7452" y="7169"/>
                  </a:lnTo>
                  <a:lnTo>
                    <a:pt x="7311" y="7217"/>
                  </a:lnTo>
                  <a:lnTo>
                    <a:pt x="7075" y="7169"/>
                  </a:lnTo>
                  <a:lnTo>
                    <a:pt x="6792" y="7075"/>
                  </a:lnTo>
                  <a:lnTo>
                    <a:pt x="6462" y="6839"/>
                  </a:lnTo>
                  <a:lnTo>
                    <a:pt x="6320" y="6603"/>
                  </a:lnTo>
                  <a:lnTo>
                    <a:pt x="6273" y="6273"/>
                  </a:lnTo>
                  <a:lnTo>
                    <a:pt x="6273" y="5990"/>
                  </a:lnTo>
                  <a:lnTo>
                    <a:pt x="6320" y="5802"/>
                  </a:lnTo>
                  <a:lnTo>
                    <a:pt x="6368" y="5660"/>
                  </a:lnTo>
                  <a:lnTo>
                    <a:pt x="6650" y="5283"/>
                  </a:lnTo>
                  <a:lnTo>
                    <a:pt x="6698" y="5283"/>
                  </a:lnTo>
                  <a:lnTo>
                    <a:pt x="6839" y="5047"/>
                  </a:lnTo>
                  <a:lnTo>
                    <a:pt x="6933" y="4906"/>
                  </a:lnTo>
                  <a:lnTo>
                    <a:pt x="6981" y="4764"/>
                  </a:lnTo>
                  <a:lnTo>
                    <a:pt x="6981" y="4670"/>
                  </a:lnTo>
                  <a:lnTo>
                    <a:pt x="7028" y="4481"/>
                  </a:lnTo>
                  <a:lnTo>
                    <a:pt x="7075" y="4340"/>
                  </a:lnTo>
                  <a:lnTo>
                    <a:pt x="7169" y="4245"/>
                  </a:lnTo>
                  <a:lnTo>
                    <a:pt x="7216" y="4198"/>
                  </a:lnTo>
                  <a:lnTo>
                    <a:pt x="7311" y="4104"/>
                  </a:lnTo>
                  <a:lnTo>
                    <a:pt x="7358" y="4010"/>
                  </a:lnTo>
                  <a:lnTo>
                    <a:pt x="7358" y="3915"/>
                  </a:lnTo>
                  <a:lnTo>
                    <a:pt x="7405" y="3679"/>
                  </a:lnTo>
                  <a:lnTo>
                    <a:pt x="7405" y="3444"/>
                  </a:lnTo>
                  <a:lnTo>
                    <a:pt x="7264" y="3161"/>
                  </a:lnTo>
                  <a:lnTo>
                    <a:pt x="7075" y="2642"/>
                  </a:lnTo>
                  <a:lnTo>
                    <a:pt x="6886" y="2453"/>
                  </a:lnTo>
                  <a:lnTo>
                    <a:pt x="6556" y="2123"/>
                  </a:lnTo>
                  <a:lnTo>
                    <a:pt x="6462" y="2029"/>
                  </a:lnTo>
                  <a:lnTo>
                    <a:pt x="6415" y="1840"/>
                  </a:lnTo>
                  <a:lnTo>
                    <a:pt x="6415" y="1699"/>
                  </a:lnTo>
                  <a:lnTo>
                    <a:pt x="6509" y="1557"/>
                  </a:lnTo>
                  <a:lnTo>
                    <a:pt x="6745" y="1369"/>
                  </a:lnTo>
                  <a:lnTo>
                    <a:pt x="6698" y="1180"/>
                  </a:lnTo>
                  <a:lnTo>
                    <a:pt x="6603" y="1086"/>
                  </a:lnTo>
                  <a:lnTo>
                    <a:pt x="6462" y="991"/>
                  </a:lnTo>
                  <a:lnTo>
                    <a:pt x="5849" y="803"/>
                  </a:lnTo>
                  <a:lnTo>
                    <a:pt x="5802" y="755"/>
                  </a:lnTo>
                  <a:lnTo>
                    <a:pt x="5660" y="755"/>
                  </a:lnTo>
                  <a:lnTo>
                    <a:pt x="5377" y="661"/>
                  </a:lnTo>
                  <a:lnTo>
                    <a:pt x="5047" y="614"/>
                  </a:lnTo>
                  <a:lnTo>
                    <a:pt x="4858" y="614"/>
                  </a:lnTo>
                  <a:lnTo>
                    <a:pt x="4434" y="520"/>
                  </a:lnTo>
                  <a:lnTo>
                    <a:pt x="4151" y="378"/>
                  </a:lnTo>
                  <a:lnTo>
                    <a:pt x="3726" y="331"/>
                  </a:lnTo>
                  <a:lnTo>
                    <a:pt x="3538" y="284"/>
                  </a:lnTo>
                  <a:lnTo>
                    <a:pt x="3396" y="237"/>
                  </a:lnTo>
                  <a:lnTo>
                    <a:pt x="3208" y="142"/>
                  </a:lnTo>
                  <a:lnTo>
                    <a:pt x="3066" y="95"/>
                  </a:lnTo>
                  <a:lnTo>
                    <a:pt x="2972" y="48"/>
                  </a:lnTo>
                  <a:lnTo>
                    <a:pt x="2878" y="1"/>
                  </a:lnTo>
                  <a:close/>
                  <a:moveTo>
                    <a:pt x="1377" y="15032"/>
                  </a:moveTo>
                  <a:lnTo>
                    <a:pt x="1321" y="15045"/>
                  </a:lnTo>
                  <a:lnTo>
                    <a:pt x="1368" y="15045"/>
                  </a:lnTo>
                  <a:lnTo>
                    <a:pt x="1377" y="15032"/>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8" name="Google Shape;2708;p47"/>
            <p:cNvSpPr/>
            <p:nvPr/>
          </p:nvSpPr>
          <p:spPr>
            <a:xfrm>
              <a:off x="3656125" y="1744475"/>
              <a:ext cx="109675" cy="239375"/>
            </a:xfrm>
            <a:custGeom>
              <a:avLst/>
              <a:gdLst/>
              <a:ahLst/>
              <a:cxnLst/>
              <a:rect l="l" t="t" r="r" b="b"/>
              <a:pathLst>
                <a:path w="4387" h="9575" extrusionOk="0">
                  <a:moveTo>
                    <a:pt x="661" y="1"/>
                  </a:moveTo>
                  <a:lnTo>
                    <a:pt x="519" y="95"/>
                  </a:lnTo>
                  <a:lnTo>
                    <a:pt x="331" y="189"/>
                  </a:lnTo>
                  <a:lnTo>
                    <a:pt x="95" y="284"/>
                  </a:lnTo>
                  <a:lnTo>
                    <a:pt x="95" y="378"/>
                  </a:lnTo>
                  <a:lnTo>
                    <a:pt x="142" y="425"/>
                  </a:lnTo>
                  <a:lnTo>
                    <a:pt x="142" y="472"/>
                  </a:lnTo>
                  <a:lnTo>
                    <a:pt x="189" y="755"/>
                  </a:lnTo>
                  <a:lnTo>
                    <a:pt x="189" y="1086"/>
                  </a:lnTo>
                  <a:lnTo>
                    <a:pt x="189" y="1133"/>
                  </a:lnTo>
                  <a:lnTo>
                    <a:pt x="236" y="1180"/>
                  </a:lnTo>
                  <a:lnTo>
                    <a:pt x="283" y="1227"/>
                  </a:lnTo>
                  <a:lnTo>
                    <a:pt x="331" y="1321"/>
                  </a:lnTo>
                  <a:lnTo>
                    <a:pt x="331" y="1368"/>
                  </a:lnTo>
                  <a:lnTo>
                    <a:pt x="378" y="1463"/>
                  </a:lnTo>
                  <a:lnTo>
                    <a:pt x="425" y="1557"/>
                  </a:lnTo>
                  <a:lnTo>
                    <a:pt x="331" y="1934"/>
                  </a:lnTo>
                  <a:lnTo>
                    <a:pt x="472" y="2029"/>
                  </a:lnTo>
                  <a:lnTo>
                    <a:pt x="566" y="2170"/>
                  </a:lnTo>
                  <a:lnTo>
                    <a:pt x="614" y="2265"/>
                  </a:lnTo>
                  <a:lnTo>
                    <a:pt x="708" y="2595"/>
                  </a:lnTo>
                  <a:lnTo>
                    <a:pt x="755" y="2783"/>
                  </a:lnTo>
                  <a:lnTo>
                    <a:pt x="755" y="2925"/>
                  </a:lnTo>
                  <a:lnTo>
                    <a:pt x="708" y="3255"/>
                  </a:lnTo>
                  <a:lnTo>
                    <a:pt x="661" y="3444"/>
                  </a:lnTo>
                  <a:lnTo>
                    <a:pt x="566" y="3585"/>
                  </a:lnTo>
                  <a:lnTo>
                    <a:pt x="425" y="3727"/>
                  </a:lnTo>
                  <a:lnTo>
                    <a:pt x="378" y="3774"/>
                  </a:lnTo>
                  <a:lnTo>
                    <a:pt x="95" y="4057"/>
                  </a:lnTo>
                  <a:lnTo>
                    <a:pt x="0" y="4104"/>
                  </a:lnTo>
                  <a:lnTo>
                    <a:pt x="95" y="4434"/>
                  </a:lnTo>
                  <a:lnTo>
                    <a:pt x="142" y="4481"/>
                  </a:lnTo>
                  <a:lnTo>
                    <a:pt x="236" y="4528"/>
                  </a:lnTo>
                  <a:lnTo>
                    <a:pt x="283" y="4623"/>
                  </a:lnTo>
                  <a:lnTo>
                    <a:pt x="283" y="4717"/>
                  </a:lnTo>
                  <a:lnTo>
                    <a:pt x="283" y="4953"/>
                  </a:lnTo>
                  <a:lnTo>
                    <a:pt x="236" y="5330"/>
                  </a:lnTo>
                  <a:lnTo>
                    <a:pt x="236" y="5471"/>
                  </a:lnTo>
                  <a:lnTo>
                    <a:pt x="189" y="5660"/>
                  </a:lnTo>
                  <a:lnTo>
                    <a:pt x="189" y="5707"/>
                  </a:lnTo>
                  <a:lnTo>
                    <a:pt x="283" y="5896"/>
                  </a:lnTo>
                  <a:lnTo>
                    <a:pt x="283" y="6037"/>
                  </a:lnTo>
                  <a:lnTo>
                    <a:pt x="236" y="6226"/>
                  </a:lnTo>
                  <a:lnTo>
                    <a:pt x="142" y="6415"/>
                  </a:lnTo>
                  <a:lnTo>
                    <a:pt x="95" y="6415"/>
                  </a:lnTo>
                  <a:lnTo>
                    <a:pt x="142" y="6603"/>
                  </a:lnTo>
                  <a:lnTo>
                    <a:pt x="142" y="6839"/>
                  </a:lnTo>
                  <a:lnTo>
                    <a:pt x="236" y="7075"/>
                  </a:lnTo>
                  <a:lnTo>
                    <a:pt x="331" y="7830"/>
                  </a:lnTo>
                  <a:lnTo>
                    <a:pt x="425" y="7971"/>
                  </a:lnTo>
                  <a:lnTo>
                    <a:pt x="425" y="8065"/>
                  </a:lnTo>
                  <a:lnTo>
                    <a:pt x="519" y="8490"/>
                  </a:lnTo>
                  <a:lnTo>
                    <a:pt x="519" y="8631"/>
                  </a:lnTo>
                  <a:lnTo>
                    <a:pt x="566" y="8726"/>
                  </a:lnTo>
                  <a:lnTo>
                    <a:pt x="614" y="8867"/>
                  </a:lnTo>
                  <a:lnTo>
                    <a:pt x="614" y="9056"/>
                  </a:lnTo>
                  <a:lnTo>
                    <a:pt x="566" y="9197"/>
                  </a:lnTo>
                  <a:lnTo>
                    <a:pt x="519" y="9197"/>
                  </a:lnTo>
                  <a:lnTo>
                    <a:pt x="661" y="9480"/>
                  </a:lnTo>
                  <a:lnTo>
                    <a:pt x="755" y="9575"/>
                  </a:lnTo>
                  <a:lnTo>
                    <a:pt x="3396" y="8584"/>
                  </a:lnTo>
                  <a:lnTo>
                    <a:pt x="3490" y="8584"/>
                  </a:lnTo>
                  <a:lnTo>
                    <a:pt x="3632" y="8490"/>
                  </a:lnTo>
                  <a:lnTo>
                    <a:pt x="3726" y="8395"/>
                  </a:lnTo>
                  <a:lnTo>
                    <a:pt x="3868" y="8065"/>
                  </a:lnTo>
                  <a:lnTo>
                    <a:pt x="3962" y="7877"/>
                  </a:lnTo>
                  <a:lnTo>
                    <a:pt x="4009" y="7830"/>
                  </a:lnTo>
                  <a:lnTo>
                    <a:pt x="4292" y="7547"/>
                  </a:lnTo>
                  <a:lnTo>
                    <a:pt x="4339" y="7547"/>
                  </a:lnTo>
                  <a:lnTo>
                    <a:pt x="4339" y="7405"/>
                  </a:lnTo>
                  <a:lnTo>
                    <a:pt x="4339" y="7264"/>
                  </a:lnTo>
                  <a:lnTo>
                    <a:pt x="4386" y="7122"/>
                  </a:lnTo>
                  <a:lnTo>
                    <a:pt x="4339" y="7122"/>
                  </a:lnTo>
                  <a:lnTo>
                    <a:pt x="4339" y="7075"/>
                  </a:lnTo>
                  <a:lnTo>
                    <a:pt x="4292" y="6981"/>
                  </a:lnTo>
                  <a:lnTo>
                    <a:pt x="4198" y="6698"/>
                  </a:lnTo>
                  <a:lnTo>
                    <a:pt x="4151" y="6556"/>
                  </a:lnTo>
                  <a:lnTo>
                    <a:pt x="3962" y="6556"/>
                  </a:lnTo>
                  <a:lnTo>
                    <a:pt x="3773" y="6509"/>
                  </a:lnTo>
                  <a:lnTo>
                    <a:pt x="3538" y="6368"/>
                  </a:lnTo>
                  <a:lnTo>
                    <a:pt x="3443" y="6273"/>
                  </a:lnTo>
                  <a:lnTo>
                    <a:pt x="3349" y="6132"/>
                  </a:lnTo>
                  <a:lnTo>
                    <a:pt x="3302" y="5943"/>
                  </a:lnTo>
                  <a:lnTo>
                    <a:pt x="3255" y="5802"/>
                  </a:lnTo>
                  <a:lnTo>
                    <a:pt x="3255" y="5566"/>
                  </a:lnTo>
                  <a:lnTo>
                    <a:pt x="66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9" name="Google Shape;2709;p47"/>
            <p:cNvSpPr/>
            <p:nvPr/>
          </p:nvSpPr>
          <p:spPr>
            <a:xfrm>
              <a:off x="3645525" y="2144175"/>
              <a:ext cx="91975" cy="62500"/>
            </a:xfrm>
            <a:custGeom>
              <a:avLst/>
              <a:gdLst/>
              <a:ahLst/>
              <a:cxnLst/>
              <a:rect l="l" t="t" r="r" b="b"/>
              <a:pathLst>
                <a:path w="3679" h="2500" extrusionOk="0">
                  <a:moveTo>
                    <a:pt x="3207" y="0"/>
                  </a:moveTo>
                  <a:lnTo>
                    <a:pt x="3113" y="95"/>
                  </a:lnTo>
                  <a:lnTo>
                    <a:pt x="2924" y="189"/>
                  </a:lnTo>
                  <a:lnTo>
                    <a:pt x="2594" y="425"/>
                  </a:lnTo>
                  <a:lnTo>
                    <a:pt x="2169" y="708"/>
                  </a:lnTo>
                  <a:lnTo>
                    <a:pt x="1651" y="1132"/>
                  </a:lnTo>
                  <a:lnTo>
                    <a:pt x="1509" y="1227"/>
                  </a:lnTo>
                  <a:lnTo>
                    <a:pt x="1415" y="1321"/>
                  </a:lnTo>
                  <a:lnTo>
                    <a:pt x="1273" y="1415"/>
                  </a:lnTo>
                  <a:lnTo>
                    <a:pt x="943" y="1604"/>
                  </a:lnTo>
                  <a:lnTo>
                    <a:pt x="849" y="1698"/>
                  </a:lnTo>
                  <a:lnTo>
                    <a:pt x="660" y="1840"/>
                  </a:lnTo>
                  <a:lnTo>
                    <a:pt x="566" y="1934"/>
                  </a:lnTo>
                  <a:lnTo>
                    <a:pt x="283" y="1934"/>
                  </a:lnTo>
                  <a:lnTo>
                    <a:pt x="189" y="1840"/>
                  </a:lnTo>
                  <a:lnTo>
                    <a:pt x="141" y="1887"/>
                  </a:lnTo>
                  <a:lnTo>
                    <a:pt x="94" y="1934"/>
                  </a:lnTo>
                  <a:lnTo>
                    <a:pt x="47" y="2028"/>
                  </a:lnTo>
                  <a:lnTo>
                    <a:pt x="0" y="1981"/>
                  </a:lnTo>
                  <a:lnTo>
                    <a:pt x="0" y="2028"/>
                  </a:lnTo>
                  <a:lnTo>
                    <a:pt x="47" y="2123"/>
                  </a:lnTo>
                  <a:lnTo>
                    <a:pt x="47" y="2359"/>
                  </a:lnTo>
                  <a:lnTo>
                    <a:pt x="47" y="2500"/>
                  </a:lnTo>
                  <a:lnTo>
                    <a:pt x="519" y="2406"/>
                  </a:lnTo>
                  <a:lnTo>
                    <a:pt x="613" y="2406"/>
                  </a:lnTo>
                  <a:lnTo>
                    <a:pt x="1368" y="2076"/>
                  </a:lnTo>
                  <a:lnTo>
                    <a:pt x="1603" y="1934"/>
                  </a:lnTo>
                  <a:lnTo>
                    <a:pt x="1651" y="1887"/>
                  </a:lnTo>
                  <a:lnTo>
                    <a:pt x="1792" y="1793"/>
                  </a:lnTo>
                  <a:lnTo>
                    <a:pt x="1839" y="1745"/>
                  </a:lnTo>
                  <a:lnTo>
                    <a:pt x="2028" y="1557"/>
                  </a:lnTo>
                  <a:lnTo>
                    <a:pt x="2358" y="1227"/>
                  </a:lnTo>
                  <a:lnTo>
                    <a:pt x="2735" y="944"/>
                  </a:lnTo>
                  <a:lnTo>
                    <a:pt x="3065" y="661"/>
                  </a:lnTo>
                  <a:lnTo>
                    <a:pt x="3584" y="189"/>
                  </a:lnTo>
                  <a:lnTo>
                    <a:pt x="3679" y="95"/>
                  </a:lnTo>
                  <a:lnTo>
                    <a:pt x="3584" y="95"/>
                  </a:lnTo>
                  <a:lnTo>
                    <a:pt x="3443" y="142"/>
                  </a:lnTo>
                  <a:lnTo>
                    <a:pt x="3301" y="95"/>
                  </a:lnTo>
                  <a:lnTo>
                    <a:pt x="320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0" name="Google Shape;2710;p47"/>
            <p:cNvSpPr/>
            <p:nvPr/>
          </p:nvSpPr>
          <p:spPr>
            <a:xfrm>
              <a:off x="3745725" y="2134750"/>
              <a:ext cx="1200" cy="2375"/>
            </a:xfrm>
            <a:custGeom>
              <a:avLst/>
              <a:gdLst/>
              <a:ahLst/>
              <a:cxnLst/>
              <a:rect l="l" t="t" r="r" b="b"/>
              <a:pathLst>
                <a:path w="48" h="95" extrusionOk="0">
                  <a:moveTo>
                    <a:pt x="48" y="0"/>
                  </a:moveTo>
                  <a:lnTo>
                    <a:pt x="1" y="94"/>
                  </a:lnTo>
                  <a:lnTo>
                    <a:pt x="48" y="47"/>
                  </a:lnTo>
                  <a:lnTo>
                    <a:pt x="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1" name="Google Shape;2711;p47"/>
            <p:cNvSpPr/>
            <p:nvPr/>
          </p:nvSpPr>
          <p:spPr>
            <a:xfrm>
              <a:off x="3566525" y="2313950"/>
              <a:ext cx="77825" cy="112025"/>
            </a:xfrm>
            <a:custGeom>
              <a:avLst/>
              <a:gdLst/>
              <a:ahLst/>
              <a:cxnLst/>
              <a:rect l="l" t="t" r="r" b="b"/>
              <a:pathLst>
                <a:path w="3113" h="4481" extrusionOk="0">
                  <a:moveTo>
                    <a:pt x="236" y="1"/>
                  </a:moveTo>
                  <a:lnTo>
                    <a:pt x="47" y="95"/>
                  </a:lnTo>
                  <a:lnTo>
                    <a:pt x="0" y="236"/>
                  </a:lnTo>
                  <a:lnTo>
                    <a:pt x="47" y="425"/>
                  </a:lnTo>
                  <a:lnTo>
                    <a:pt x="47" y="472"/>
                  </a:lnTo>
                  <a:lnTo>
                    <a:pt x="47" y="519"/>
                  </a:lnTo>
                  <a:lnTo>
                    <a:pt x="95" y="661"/>
                  </a:lnTo>
                  <a:lnTo>
                    <a:pt x="47" y="755"/>
                  </a:lnTo>
                  <a:lnTo>
                    <a:pt x="142" y="991"/>
                  </a:lnTo>
                  <a:lnTo>
                    <a:pt x="1698" y="4481"/>
                  </a:lnTo>
                  <a:lnTo>
                    <a:pt x="1745" y="4481"/>
                  </a:lnTo>
                  <a:lnTo>
                    <a:pt x="2075" y="4434"/>
                  </a:lnTo>
                  <a:lnTo>
                    <a:pt x="2217" y="4434"/>
                  </a:lnTo>
                  <a:lnTo>
                    <a:pt x="2594" y="4151"/>
                  </a:lnTo>
                  <a:lnTo>
                    <a:pt x="2830" y="4057"/>
                  </a:lnTo>
                  <a:lnTo>
                    <a:pt x="3019" y="4009"/>
                  </a:lnTo>
                  <a:lnTo>
                    <a:pt x="3113" y="4009"/>
                  </a:lnTo>
                  <a:lnTo>
                    <a:pt x="3113" y="3915"/>
                  </a:lnTo>
                  <a:lnTo>
                    <a:pt x="3066" y="3915"/>
                  </a:lnTo>
                  <a:lnTo>
                    <a:pt x="2971" y="3726"/>
                  </a:lnTo>
                  <a:lnTo>
                    <a:pt x="2688" y="3302"/>
                  </a:lnTo>
                  <a:lnTo>
                    <a:pt x="2594" y="3208"/>
                  </a:lnTo>
                  <a:lnTo>
                    <a:pt x="2453" y="3113"/>
                  </a:lnTo>
                  <a:lnTo>
                    <a:pt x="2358" y="3113"/>
                  </a:lnTo>
                  <a:lnTo>
                    <a:pt x="2075" y="2972"/>
                  </a:lnTo>
                  <a:lnTo>
                    <a:pt x="1934" y="2830"/>
                  </a:lnTo>
                  <a:lnTo>
                    <a:pt x="1745" y="2689"/>
                  </a:lnTo>
                  <a:lnTo>
                    <a:pt x="1462" y="2406"/>
                  </a:lnTo>
                  <a:lnTo>
                    <a:pt x="1274" y="2170"/>
                  </a:lnTo>
                  <a:lnTo>
                    <a:pt x="1132" y="1981"/>
                  </a:lnTo>
                  <a:lnTo>
                    <a:pt x="1085" y="2029"/>
                  </a:lnTo>
                  <a:lnTo>
                    <a:pt x="1132" y="1934"/>
                  </a:lnTo>
                  <a:lnTo>
                    <a:pt x="991" y="1746"/>
                  </a:lnTo>
                  <a:lnTo>
                    <a:pt x="802" y="1557"/>
                  </a:lnTo>
                  <a:lnTo>
                    <a:pt x="566" y="1321"/>
                  </a:lnTo>
                  <a:lnTo>
                    <a:pt x="378" y="1038"/>
                  </a:lnTo>
                  <a:lnTo>
                    <a:pt x="283" y="850"/>
                  </a:lnTo>
                  <a:lnTo>
                    <a:pt x="283" y="708"/>
                  </a:lnTo>
                  <a:lnTo>
                    <a:pt x="283" y="331"/>
                  </a:lnTo>
                  <a:lnTo>
                    <a:pt x="283" y="284"/>
                  </a:lnTo>
                  <a:lnTo>
                    <a:pt x="283" y="95"/>
                  </a:lnTo>
                  <a:lnTo>
                    <a:pt x="283" y="48"/>
                  </a:lnTo>
                  <a:lnTo>
                    <a:pt x="2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2" name="Google Shape;2712;p47"/>
            <p:cNvSpPr/>
            <p:nvPr/>
          </p:nvSpPr>
          <p:spPr>
            <a:xfrm>
              <a:off x="3593625" y="2362300"/>
              <a:ext cx="1225" cy="2375"/>
            </a:xfrm>
            <a:custGeom>
              <a:avLst/>
              <a:gdLst/>
              <a:ahLst/>
              <a:cxnLst/>
              <a:rect l="l" t="t" r="r" b="b"/>
              <a:pathLst>
                <a:path w="49" h="95" extrusionOk="0">
                  <a:moveTo>
                    <a:pt x="48" y="0"/>
                  </a:moveTo>
                  <a:lnTo>
                    <a:pt x="1" y="95"/>
                  </a:lnTo>
                  <a:lnTo>
                    <a:pt x="48" y="47"/>
                  </a:lnTo>
                  <a:lnTo>
                    <a:pt x="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3" name="Google Shape;2713;p47"/>
            <p:cNvSpPr/>
            <p:nvPr/>
          </p:nvSpPr>
          <p:spPr>
            <a:xfrm>
              <a:off x="3590100" y="2357575"/>
              <a:ext cx="1200" cy="1200"/>
            </a:xfrm>
            <a:custGeom>
              <a:avLst/>
              <a:gdLst/>
              <a:ahLst/>
              <a:cxnLst/>
              <a:rect l="l" t="t" r="r" b="b"/>
              <a:pathLst>
                <a:path w="48" h="48" extrusionOk="0">
                  <a:moveTo>
                    <a:pt x="48" y="1"/>
                  </a:moveTo>
                  <a:lnTo>
                    <a:pt x="48" y="1"/>
                  </a:lnTo>
                  <a:lnTo>
                    <a:pt x="48" y="1"/>
                  </a:lnTo>
                  <a:lnTo>
                    <a:pt x="0" y="48"/>
                  </a:lnTo>
                  <a:lnTo>
                    <a:pt x="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4" name="Google Shape;2714;p47"/>
            <p:cNvSpPr/>
            <p:nvPr/>
          </p:nvSpPr>
          <p:spPr>
            <a:xfrm>
              <a:off x="3621925" y="2474300"/>
              <a:ext cx="15350" cy="50725"/>
            </a:xfrm>
            <a:custGeom>
              <a:avLst/>
              <a:gdLst/>
              <a:ahLst/>
              <a:cxnLst/>
              <a:rect l="l" t="t" r="r" b="b"/>
              <a:pathLst>
                <a:path w="614" h="2029" extrusionOk="0">
                  <a:moveTo>
                    <a:pt x="425" y="1"/>
                  </a:moveTo>
                  <a:lnTo>
                    <a:pt x="331" y="142"/>
                  </a:lnTo>
                  <a:lnTo>
                    <a:pt x="378" y="189"/>
                  </a:lnTo>
                  <a:lnTo>
                    <a:pt x="425" y="284"/>
                  </a:lnTo>
                  <a:lnTo>
                    <a:pt x="472" y="378"/>
                  </a:lnTo>
                  <a:lnTo>
                    <a:pt x="425" y="519"/>
                  </a:lnTo>
                  <a:lnTo>
                    <a:pt x="378" y="661"/>
                  </a:lnTo>
                  <a:lnTo>
                    <a:pt x="237" y="850"/>
                  </a:lnTo>
                  <a:lnTo>
                    <a:pt x="48" y="1038"/>
                  </a:lnTo>
                  <a:lnTo>
                    <a:pt x="1" y="1180"/>
                  </a:lnTo>
                  <a:lnTo>
                    <a:pt x="1" y="1274"/>
                  </a:lnTo>
                  <a:lnTo>
                    <a:pt x="1" y="1463"/>
                  </a:lnTo>
                  <a:lnTo>
                    <a:pt x="48" y="2029"/>
                  </a:lnTo>
                  <a:lnTo>
                    <a:pt x="237" y="1557"/>
                  </a:lnTo>
                  <a:lnTo>
                    <a:pt x="378" y="1132"/>
                  </a:lnTo>
                  <a:lnTo>
                    <a:pt x="472" y="944"/>
                  </a:lnTo>
                  <a:lnTo>
                    <a:pt x="567" y="755"/>
                  </a:lnTo>
                  <a:lnTo>
                    <a:pt x="614" y="614"/>
                  </a:lnTo>
                  <a:lnTo>
                    <a:pt x="614" y="567"/>
                  </a:lnTo>
                  <a:lnTo>
                    <a:pt x="567" y="142"/>
                  </a:lnTo>
                  <a:lnTo>
                    <a:pt x="520" y="95"/>
                  </a:lnTo>
                  <a:lnTo>
                    <a:pt x="47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5" name="Google Shape;2715;p47"/>
            <p:cNvSpPr/>
            <p:nvPr/>
          </p:nvSpPr>
          <p:spPr>
            <a:xfrm>
              <a:off x="3627825" y="2475475"/>
              <a:ext cx="1200" cy="1200"/>
            </a:xfrm>
            <a:custGeom>
              <a:avLst/>
              <a:gdLst/>
              <a:ahLst/>
              <a:cxnLst/>
              <a:rect l="l" t="t" r="r" b="b"/>
              <a:pathLst>
                <a:path w="48" h="48" extrusionOk="0">
                  <a:moveTo>
                    <a:pt x="48" y="48"/>
                  </a:moveTo>
                  <a:lnTo>
                    <a:pt x="1" y="1"/>
                  </a:lnTo>
                  <a:lnTo>
                    <a:pt x="1" y="1"/>
                  </a:lnTo>
                  <a:lnTo>
                    <a:pt x="48" y="48"/>
                  </a:lnTo>
                  <a:lnTo>
                    <a:pt x="48" y="48"/>
                  </a:lnTo>
                  <a:lnTo>
                    <a:pt x="48" y="48"/>
                  </a:lnTo>
                  <a:lnTo>
                    <a:pt x="48"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6" name="Google Shape;2716;p47"/>
            <p:cNvSpPr/>
            <p:nvPr/>
          </p:nvSpPr>
          <p:spPr>
            <a:xfrm>
              <a:off x="3135000" y="2410625"/>
              <a:ext cx="505825" cy="340775"/>
            </a:xfrm>
            <a:custGeom>
              <a:avLst/>
              <a:gdLst/>
              <a:ahLst/>
              <a:cxnLst/>
              <a:rect l="l" t="t" r="r" b="b"/>
              <a:pathLst>
                <a:path w="20233" h="13631" extrusionOk="0">
                  <a:moveTo>
                    <a:pt x="12687" y="1"/>
                  </a:moveTo>
                  <a:lnTo>
                    <a:pt x="12639" y="425"/>
                  </a:lnTo>
                  <a:lnTo>
                    <a:pt x="12592" y="567"/>
                  </a:lnTo>
                  <a:lnTo>
                    <a:pt x="12404" y="661"/>
                  </a:lnTo>
                  <a:lnTo>
                    <a:pt x="12262" y="755"/>
                  </a:lnTo>
                  <a:lnTo>
                    <a:pt x="12073" y="708"/>
                  </a:lnTo>
                  <a:lnTo>
                    <a:pt x="11225" y="378"/>
                  </a:lnTo>
                  <a:lnTo>
                    <a:pt x="10894" y="237"/>
                  </a:lnTo>
                  <a:lnTo>
                    <a:pt x="10942" y="425"/>
                  </a:lnTo>
                  <a:lnTo>
                    <a:pt x="10894" y="567"/>
                  </a:lnTo>
                  <a:lnTo>
                    <a:pt x="10847" y="661"/>
                  </a:lnTo>
                  <a:lnTo>
                    <a:pt x="10800" y="661"/>
                  </a:lnTo>
                  <a:lnTo>
                    <a:pt x="10989" y="944"/>
                  </a:lnTo>
                  <a:lnTo>
                    <a:pt x="10989" y="1038"/>
                  </a:lnTo>
                  <a:lnTo>
                    <a:pt x="10989" y="1133"/>
                  </a:lnTo>
                  <a:lnTo>
                    <a:pt x="10942" y="1274"/>
                  </a:lnTo>
                  <a:lnTo>
                    <a:pt x="10847" y="1510"/>
                  </a:lnTo>
                  <a:lnTo>
                    <a:pt x="10800" y="1652"/>
                  </a:lnTo>
                  <a:lnTo>
                    <a:pt x="10706" y="1793"/>
                  </a:lnTo>
                  <a:lnTo>
                    <a:pt x="10611" y="1982"/>
                  </a:lnTo>
                  <a:lnTo>
                    <a:pt x="10517" y="2076"/>
                  </a:lnTo>
                  <a:lnTo>
                    <a:pt x="10376" y="2170"/>
                  </a:lnTo>
                  <a:lnTo>
                    <a:pt x="10234" y="2217"/>
                  </a:lnTo>
                  <a:lnTo>
                    <a:pt x="10140" y="2453"/>
                  </a:lnTo>
                  <a:lnTo>
                    <a:pt x="9998" y="2642"/>
                  </a:lnTo>
                  <a:lnTo>
                    <a:pt x="9904" y="2783"/>
                  </a:lnTo>
                  <a:lnTo>
                    <a:pt x="9763" y="2783"/>
                  </a:lnTo>
                  <a:lnTo>
                    <a:pt x="9621" y="3397"/>
                  </a:lnTo>
                  <a:lnTo>
                    <a:pt x="9621" y="3444"/>
                  </a:lnTo>
                  <a:lnTo>
                    <a:pt x="9574" y="3727"/>
                  </a:lnTo>
                  <a:lnTo>
                    <a:pt x="9480" y="4057"/>
                  </a:lnTo>
                  <a:lnTo>
                    <a:pt x="9338" y="4340"/>
                  </a:lnTo>
                  <a:lnTo>
                    <a:pt x="9244" y="4434"/>
                  </a:lnTo>
                  <a:lnTo>
                    <a:pt x="9149" y="4481"/>
                  </a:lnTo>
                  <a:lnTo>
                    <a:pt x="9008" y="4528"/>
                  </a:lnTo>
                  <a:lnTo>
                    <a:pt x="8819" y="4528"/>
                  </a:lnTo>
                  <a:lnTo>
                    <a:pt x="8631" y="4387"/>
                  </a:lnTo>
                  <a:lnTo>
                    <a:pt x="8536" y="4340"/>
                  </a:lnTo>
                  <a:lnTo>
                    <a:pt x="8301" y="4245"/>
                  </a:lnTo>
                  <a:lnTo>
                    <a:pt x="8253" y="4245"/>
                  </a:lnTo>
                  <a:lnTo>
                    <a:pt x="8206" y="4293"/>
                  </a:lnTo>
                  <a:lnTo>
                    <a:pt x="8206" y="4340"/>
                  </a:lnTo>
                  <a:lnTo>
                    <a:pt x="8206" y="4670"/>
                  </a:lnTo>
                  <a:lnTo>
                    <a:pt x="8206" y="4906"/>
                  </a:lnTo>
                  <a:lnTo>
                    <a:pt x="8206" y="5094"/>
                  </a:lnTo>
                  <a:lnTo>
                    <a:pt x="8206" y="5141"/>
                  </a:lnTo>
                  <a:lnTo>
                    <a:pt x="8159" y="5660"/>
                  </a:lnTo>
                  <a:lnTo>
                    <a:pt x="8065" y="5990"/>
                  </a:lnTo>
                  <a:lnTo>
                    <a:pt x="7970" y="6273"/>
                  </a:lnTo>
                  <a:lnTo>
                    <a:pt x="7829" y="6603"/>
                  </a:lnTo>
                  <a:lnTo>
                    <a:pt x="7735" y="6792"/>
                  </a:lnTo>
                  <a:lnTo>
                    <a:pt x="7640" y="6981"/>
                  </a:lnTo>
                  <a:lnTo>
                    <a:pt x="7593" y="7075"/>
                  </a:lnTo>
                  <a:lnTo>
                    <a:pt x="7593" y="7122"/>
                  </a:lnTo>
                  <a:lnTo>
                    <a:pt x="7452" y="7405"/>
                  </a:lnTo>
                  <a:lnTo>
                    <a:pt x="7452" y="7547"/>
                  </a:lnTo>
                  <a:lnTo>
                    <a:pt x="7499" y="7547"/>
                  </a:lnTo>
                  <a:lnTo>
                    <a:pt x="7593" y="7641"/>
                  </a:lnTo>
                  <a:lnTo>
                    <a:pt x="7640" y="7688"/>
                  </a:lnTo>
                  <a:lnTo>
                    <a:pt x="7687" y="7782"/>
                  </a:lnTo>
                  <a:lnTo>
                    <a:pt x="7735" y="7877"/>
                  </a:lnTo>
                  <a:lnTo>
                    <a:pt x="7687" y="7971"/>
                  </a:lnTo>
                  <a:lnTo>
                    <a:pt x="7640" y="8113"/>
                  </a:lnTo>
                  <a:lnTo>
                    <a:pt x="7546" y="8301"/>
                  </a:lnTo>
                  <a:lnTo>
                    <a:pt x="7310" y="8726"/>
                  </a:lnTo>
                  <a:lnTo>
                    <a:pt x="7169" y="8820"/>
                  </a:lnTo>
                  <a:lnTo>
                    <a:pt x="7074" y="8867"/>
                  </a:lnTo>
                  <a:lnTo>
                    <a:pt x="6791" y="8867"/>
                  </a:lnTo>
                  <a:lnTo>
                    <a:pt x="6697" y="8914"/>
                  </a:lnTo>
                  <a:lnTo>
                    <a:pt x="6508" y="9292"/>
                  </a:lnTo>
                  <a:lnTo>
                    <a:pt x="6414" y="9386"/>
                  </a:lnTo>
                  <a:lnTo>
                    <a:pt x="6320" y="9386"/>
                  </a:lnTo>
                  <a:lnTo>
                    <a:pt x="6320" y="9480"/>
                  </a:lnTo>
                  <a:lnTo>
                    <a:pt x="6273" y="9716"/>
                  </a:lnTo>
                  <a:lnTo>
                    <a:pt x="6178" y="9810"/>
                  </a:lnTo>
                  <a:lnTo>
                    <a:pt x="6084" y="9858"/>
                  </a:lnTo>
                  <a:lnTo>
                    <a:pt x="5518" y="10093"/>
                  </a:lnTo>
                  <a:lnTo>
                    <a:pt x="5424" y="10141"/>
                  </a:lnTo>
                  <a:lnTo>
                    <a:pt x="5282" y="10141"/>
                  </a:lnTo>
                  <a:lnTo>
                    <a:pt x="4763" y="9999"/>
                  </a:lnTo>
                  <a:lnTo>
                    <a:pt x="4622" y="10376"/>
                  </a:lnTo>
                  <a:lnTo>
                    <a:pt x="4528" y="10565"/>
                  </a:lnTo>
                  <a:lnTo>
                    <a:pt x="4433" y="10659"/>
                  </a:lnTo>
                  <a:lnTo>
                    <a:pt x="4339" y="10659"/>
                  </a:lnTo>
                  <a:lnTo>
                    <a:pt x="4292" y="10706"/>
                  </a:lnTo>
                  <a:lnTo>
                    <a:pt x="3962" y="10659"/>
                  </a:lnTo>
                  <a:lnTo>
                    <a:pt x="3537" y="10565"/>
                  </a:lnTo>
                  <a:lnTo>
                    <a:pt x="3349" y="10471"/>
                  </a:lnTo>
                  <a:lnTo>
                    <a:pt x="3019" y="10282"/>
                  </a:lnTo>
                  <a:lnTo>
                    <a:pt x="2877" y="10188"/>
                  </a:lnTo>
                  <a:lnTo>
                    <a:pt x="2783" y="10093"/>
                  </a:lnTo>
                  <a:lnTo>
                    <a:pt x="2783" y="10046"/>
                  </a:lnTo>
                  <a:lnTo>
                    <a:pt x="2405" y="10518"/>
                  </a:lnTo>
                  <a:lnTo>
                    <a:pt x="1415" y="11650"/>
                  </a:lnTo>
                  <a:lnTo>
                    <a:pt x="1368" y="11697"/>
                  </a:lnTo>
                  <a:lnTo>
                    <a:pt x="1368" y="11886"/>
                  </a:lnTo>
                  <a:lnTo>
                    <a:pt x="1274" y="12074"/>
                  </a:lnTo>
                  <a:lnTo>
                    <a:pt x="1179" y="12168"/>
                  </a:lnTo>
                  <a:lnTo>
                    <a:pt x="1085" y="12216"/>
                  </a:lnTo>
                  <a:lnTo>
                    <a:pt x="1038" y="12263"/>
                  </a:lnTo>
                  <a:lnTo>
                    <a:pt x="991" y="12310"/>
                  </a:lnTo>
                  <a:lnTo>
                    <a:pt x="1038" y="12357"/>
                  </a:lnTo>
                  <a:lnTo>
                    <a:pt x="1085" y="12499"/>
                  </a:lnTo>
                  <a:lnTo>
                    <a:pt x="1085" y="12687"/>
                  </a:lnTo>
                  <a:lnTo>
                    <a:pt x="1038" y="12782"/>
                  </a:lnTo>
                  <a:lnTo>
                    <a:pt x="943" y="12829"/>
                  </a:lnTo>
                  <a:lnTo>
                    <a:pt x="802" y="12923"/>
                  </a:lnTo>
                  <a:lnTo>
                    <a:pt x="613" y="13065"/>
                  </a:lnTo>
                  <a:lnTo>
                    <a:pt x="566" y="13065"/>
                  </a:lnTo>
                  <a:lnTo>
                    <a:pt x="566" y="13112"/>
                  </a:lnTo>
                  <a:lnTo>
                    <a:pt x="472" y="13253"/>
                  </a:lnTo>
                  <a:lnTo>
                    <a:pt x="377" y="13395"/>
                  </a:lnTo>
                  <a:lnTo>
                    <a:pt x="142" y="13583"/>
                  </a:lnTo>
                  <a:lnTo>
                    <a:pt x="0" y="13630"/>
                  </a:lnTo>
                  <a:lnTo>
                    <a:pt x="0" y="13630"/>
                  </a:lnTo>
                  <a:lnTo>
                    <a:pt x="2924" y="12829"/>
                  </a:lnTo>
                  <a:lnTo>
                    <a:pt x="3632" y="12687"/>
                  </a:lnTo>
                  <a:lnTo>
                    <a:pt x="3820" y="12640"/>
                  </a:lnTo>
                  <a:lnTo>
                    <a:pt x="4009" y="12546"/>
                  </a:lnTo>
                  <a:lnTo>
                    <a:pt x="4198" y="12451"/>
                  </a:lnTo>
                  <a:lnTo>
                    <a:pt x="4339" y="12404"/>
                  </a:lnTo>
                  <a:lnTo>
                    <a:pt x="4386" y="12404"/>
                  </a:lnTo>
                  <a:lnTo>
                    <a:pt x="4716" y="12451"/>
                  </a:lnTo>
                  <a:lnTo>
                    <a:pt x="10093" y="10942"/>
                  </a:lnTo>
                  <a:lnTo>
                    <a:pt x="20138" y="7688"/>
                  </a:lnTo>
                  <a:lnTo>
                    <a:pt x="20185" y="7688"/>
                  </a:lnTo>
                  <a:lnTo>
                    <a:pt x="20185" y="7641"/>
                  </a:lnTo>
                  <a:lnTo>
                    <a:pt x="20185" y="7594"/>
                  </a:lnTo>
                  <a:lnTo>
                    <a:pt x="20232" y="7594"/>
                  </a:lnTo>
                  <a:lnTo>
                    <a:pt x="20232" y="7547"/>
                  </a:lnTo>
                  <a:lnTo>
                    <a:pt x="20232" y="7358"/>
                  </a:lnTo>
                  <a:lnTo>
                    <a:pt x="20185" y="7217"/>
                  </a:lnTo>
                  <a:lnTo>
                    <a:pt x="20138" y="7169"/>
                  </a:lnTo>
                  <a:lnTo>
                    <a:pt x="19997" y="7028"/>
                  </a:lnTo>
                  <a:lnTo>
                    <a:pt x="19902" y="6839"/>
                  </a:lnTo>
                  <a:lnTo>
                    <a:pt x="19855" y="6745"/>
                  </a:lnTo>
                  <a:lnTo>
                    <a:pt x="19808" y="6698"/>
                  </a:lnTo>
                  <a:lnTo>
                    <a:pt x="19666" y="6651"/>
                  </a:lnTo>
                  <a:lnTo>
                    <a:pt x="19572" y="6698"/>
                  </a:lnTo>
                  <a:lnTo>
                    <a:pt x="19336" y="6886"/>
                  </a:lnTo>
                  <a:lnTo>
                    <a:pt x="19148" y="7028"/>
                  </a:lnTo>
                  <a:lnTo>
                    <a:pt x="18959" y="7122"/>
                  </a:lnTo>
                  <a:lnTo>
                    <a:pt x="18770" y="7169"/>
                  </a:lnTo>
                  <a:lnTo>
                    <a:pt x="18582" y="7169"/>
                  </a:lnTo>
                  <a:lnTo>
                    <a:pt x="18440" y="7122"/>
                  </a:lnTo>
                  <a:lnTo>
                    <a:pt x="18252" y="7028"/>
                  </a:lnTo>
                  <a:lnTo>
                    <a:pt x="18016" y="6934"/>
                  </a:lnTo>
                  <a:lnTo>
                    <a:pt x="17874" y="6886"/>
                  </a:lnTo>
                  <a:lnTo>
                    <a:pt x="17827" y="6745"/>
                  </a:lnTo>
                  <a:lnTo>
                    <a:pt x="17827" y="6603"/>
                  </a:lnTo>
                  <a:lnTo>
                    <a:pt x="17921" y="6462"/>
                  </a:lnTo>
                  <a:lnTo>
                    <a:pt x="18063" y="6368"/>
                  </a:lnTo>
                  <a:lnTo>
                    <a:pt x="18299" y="6321"/>
                  </a:lnTo>
                  <a:lnTo>
                    <a:pt x="18440" y="6368"/>
                  </a:lnTo>
                  <a:lnTo>
                    <a:pt x="18535" y="6415"/>
                  </a:lnTo>
                  <a:lnTo>
                    <a:pt x="18676" y="6415"/>
                  </a:lnTo>
                  <a:lnTo>
                    <a:pt x="18723" y="6321"/>
                  </a:lnTo>
                  <a:lnTo>
                    <a:pt x="18770" y="6226"/>
                  </a:lnTo>
                  <a:lnTo>
                    <a:pt x="18393" y="6226"/>
                  </a:lnTo>
                  <a:lnTo>
                    <a:pt x="18204" y="6179"/>
                  </a:lnTo>
                  <a:lnTo>
                    <a:pt x="18016" y="6132"/>
                  </a:lnTo>
                  <a:lnTo>
                    <a:pt x="17921" y="6038"/>
                  </a:lnTo>
                  <a:lnTo>
                    <a:pt x="17827" y="5896"/>
                  </a:lnTo>
                  <a:lnTo>
                    <a:pt x="17827" y="5849"/>
                  </a:lnTo>
                  <a:lnTo>
                    <a:pt x="17874" y="5755"/>
                  </a:lnTo>
                  <a:lnTo>
                    <a:pt x="17874" y="5660"/>
                  </a:lnTo>
                  <a:lnTo>
                    <a:pt x="17969" y="5613"/>
                  </a:lnTo>
                  <a:lnTo>
                    <a:pt x="17921" y="5519"/>
                  </a:lnTo>
                  <a:lnTo>
                    <a:pt x="17921" y="5424"/>
                  </a:lnTo>
                  <a:lnTo>
                    <a:pt x="17969" y="5189"/>
                  </a:lnTo>
                  <a:lnTo>
                    <a:pt x="18016" y="5094"/>
                  </a:lnTo>
                  <a:lnTo>
                    <a:pt x="18110" y="5047"/>
                  </a:lnTo>
                  <a:lnTo>
                    <a:pt x="18204" y="5000"/>
                  </a:lnTo>
                  <a:lnTo>
                    <a:pt x="18299" y="5000"/>
                  </a:lnTo>
                  <a:lnTo>
                    <a:pt x="18346" y="5047"/>
                  </a:lnTo>
                  <a:lnTo>
                    <a:pt x="18393" y="5047"/>
                  </a:lnTo>
                  <a:lnTo>
                    <a:pt x="18346" y="4906"/>
                  </a:lnTo>
                  <a:lnTo>
                    <a:pt x="18157" y="4811"/>
                  </a:lnTo>
                  <a:lnTo>
                    <a:pt x="18016" y="4717"/>
                  </a:lnTo>
                  <a:lnTo>
                    <a:pt x="17921" y="4576"/>
                  </a:lnTo>
                  <a:lnTo>
                    <a:pt x="17874" y="4528"/>
                  </a:lnTo>
                  <a:lnTo>
                    <a:pt x="17780" y="4340"/>
                  </a:lnTo>
                  <a:lnTo>
                    <a:pt x="17780" y="4245"/>
                  </a:lnTo>
                  <a:lnTo>
                    <a:pt x="17733" y="4104"/>
                  </a:lnTo>
                  <a:lnTo>
                    <a:pt x="17780" y="3915"/>
                  </a:lnTo>
                  <a:lnTo>
                    <a:pt x="17827" y="3821"/>
                  </a:lnTo>
                  <a:lnTo>
                    <a:pt x="17827" y="3774"/>
                  </a:lnTo>
                  <a:lnTo>
                    <a:pt x="17874" y="3679"/>
                  </a:lnTo>
                  <a:lnTo>
                    <a:pt x="17921" y="3585"/>
                  </a:lnTo>
                  <a:lnTo>
                    <a:pt x="17827" y="3491"/>
                  </a:lnTo>
                  <a:lnTo>
                    <a:pt x="17639" y="3397"/>
                  </a:lnTo>
                  <a:lnTo>
                    <a:pt x="17261" y="3349"/>
                  </a:lnTo>
                  <a:lnTo>
                    <a:pt x="16837" y="3349"/>
                  </a:lnTo>
                  <a:lnTo>
                    <a:pt x="16554" y="3255"/>
                  </a:lnTo>
                  <a:lnTo>
                    <a:pt x="16507" y="3255"/>
                  </a:lnTo>
                  <a:lnTo>
                    <a:pt x="16129" y="3161"/>
                  </a:lnTo>
                  <a:lnTo>
                    <a:pt x="15988" y="3161"/>
                  </a:lnTo>
                  <a:lnTo>
                    <a:pt x="15752" y="3114"/>
                  </a:lnTo>
                  <a:lnTo>
                    <a:pt x="15658" y="3066"/>
                  </a:lnTo>
                  <a:lnTo>
                    <a:pt x="15611" y="2972"/>
                  </a:lnTo>
                  <a:lnTo>
                    <a:pt x="15469" y="2878"/>
                  </a:lnTo>
                  <a:lnTo>
                    <a:pt x="15375" y="2878"/>
                  </a:lnTo>
                  <a:lnTo>
                    <a:pt x="15328" y="2925"/>
                  </a:lnTo>
                  <a:lnTo>
                    <a:pt x="15139" y="2972"/>
                  </a:lnTo>
                  <a:lnTo>
                    <a:pt x="14856" y="3019"/>
                  </a:lnTo>
                  <a:lnTo>
                    <a:pt x="14762" y="3066"/>
                  </a:lnTo>
                  <a:lnTo>
                    <a:pt x="14620" y="3019"/>
                  </a:lnTo>
                  <a:lnTo>
                    <a:pt x="14526" y="2972"/>
                  </a:lnTo>
                  <a:lnTo>
                    <a:pt x="14384" y="2831"/>
                  </a:lnTo>
                  <a:lnTo>
                    <a:pt x="14290" y="2642"/>
                  </a:lnTo>
                  <a:lnTo>
                    <a:pt x="14290" y="2548"/>
                  </a:lnTo>
                  <a:lnTo>
                    <a:pt x="14290" y="2359"/>
                  </a:lnTo>
                  <a:lnTo>
                    <a:pt x="14384" y="2076"/>
                  </a:lnTo>
                  <a:lnTo>
                    <a:pt x="14526" y="1652"/>
                  </a:lnTo>
                  <a:lnTo>
                    <a:pt x="14715" y="1227"/>
                  </a:lnTo>
                  <a:lnTo>
                    <a:pt x="14620" y="1086"/>
                  </a:lnTo>
                  <a:lnTo>
                    <a:pt x="14479" y="897"/>
                  </a:lnTo>
                  <a:lnTo>
                    <a:pt x="14196" y="803"/>
                  </a:lnTo>
                  <a:lnTo>
                    <a:pt x="14007" y="708"/>
                  </a:lnTo>
                  <a:lnTo>
                    <a:pt x="13866" y="614"/>
                  </a:lnTo>
                  <a:lnTo>
                    <a:pt x="13724" y="567"/>
                  </a:lnTo>
                  <a:lnTo>
                    <a:pt x="13630" y="614"/>
                  </a:lnTo>
                  <a:lnTo>
                    <a:pt x="13583" y="614"/>
                  </a:lnTo>
                  <a:lnTo>
                    <a:pt x="13488" y="567"/>
                  </a:lnTo>
                  <a:lnTo>
                    <a:pt x="13300" y="520"/>
                  </a:lnTo>
                  <a:lnTo>
                    <a:pt x="13111" y="378"/>
                  </a:lnTo>
                  <a:lnTo>
                    <a:pt x="13064" y="284"/>
                  </a:lnTo>
                  <a:lnTo>
                    <a:pt x="13017" y="142"/>
                  </a:lnTo>
                  <a:lnTo>
                    <a:pt x="13017" y="48"/>
                  </a:lnTo>
                  <a:lnTo>
                    <a:pt x="12970" y="48"/>
                  </a:lnTo>
                  <a:lnTo>
                    <a:pt x="1268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7" name="Google Shape;2717;p47"/>
            <p:cNvSpPr/>
            <p:nvPr/>
          </p:nvSpPr>
          <p:spPr>
            <a:xfrm>
              <a:off x="2572600" y="232927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8" name="Google Shape;2718;p47"/>
            <p:cNvSpPr/>
            <p:nvPr/>
          </p:nvSpPr>
          <p:spPr>
            <a:xfrm>
              <a:off x="2513650" y="233165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9" name="Google Shape;2719;p47"/>
            <p:cNvSpPr/>
            <p:nvPr/>
          </p:nvSpPr>
          <p:spPr>
            <a:xfrm>
              <a:off x="2691675" y="2054575"/>
              <a:ext cx="3575" cy="10625"/>
            </a:xfrm>
            <a:custGeom>
              <a:avLst/>
              <a:gdLst/>
              <a:ahLst/>
              <a:cxnLst/>
              <a:rect l="l" t="t" r="r" b="b"/>
              <a:pathLst>
                <a:path w="143" h="425" extrusionOk="0">
                  <a:moveTo>
                    <a:pt x="142" y="0"/>
                  </a:moveTo>
                  <a:lnTo>
                    <a:pt x="1" y="189"/>
                  </a:lnTo>
                  <a:lnTo>
                    <a:pt x="48" y="283"/>
                  </a:lnTo>
                  <a:lnTo>
                    <a:pt x="48" y="425"/>
                  </a:lnTo>
                  <a:lnTo>
                    <a:pt x="95" y="236"/>
                  </a:lnTo>
                  <a:lnTo>
                    <a:pt x="1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0" name="Google Shape;2720;p47"/>
            <p:cNvSpPr/>
            <p:nvPr/>
          </p:nvSpPr>
          <p:spPr>
            <a:xfrm>
              <a:off x="2325000" y="1954350"/>
              <a:ext cx="366700" cy="379675"/>
            </a:xfrm>
            <a:custGeom>
              <a:avLst/>
              <a:gdLst/>
              <a:ahLst/>
              <a:cxnLst/>
              <a:rect l="l" t="t" r="r" b="b"/>
              <a:pathLst>
                <a:path w="14668" h="15187" extrusionOk="0">
                  <a:moveTo>
                    <a:pt x="3915" y="0"/>
                  </a:moveTo>
                  <a:lnTo>
                    <a:pt x="3820" y="95"/>
                  </a:lnTo>
                  <a:lnTo>
                    <a:pt x="3773" y="95"/>
                  </a:lnTo>
                  <a:lnTo>
                    <a:pt x="3679" y="142"/>
                  </a:lnTo>
                  <a:lnTo>
                    <a:pt x="3632" y="189"/>
                  </a:lnTo>
                  <a:lnTo>
                    <a:pt x="3490" y="236"/>
                  </a:lnTo>
                  <a:lnTo>
                    <a:pt x="3349" y="283"/>
                  </a:lnTo>
                  <a:lnTo>
                    <a:pt x="3113" y="472"/>
                  </a:lnTo>
                  <a:lnTo>
                    <a:pt x="2924" y="661"/>
                  </a:lnTo>
                  <a:lnTo>
                    <a:pt x="2736" y="849"/>
                  </a:lnTo>
                  <a:lnTo>
                    <a:pt x="2547" y="991"/>
                  </a:lnTo>
                  <a:lnTo>
                    <a:pt x="2311" y="1132"/>
                  </a:lnTo>
                  <a:lnTo>
                    <a:pt x="2028" y="1227"/>
                  </a:lnTo>
                  <a:lnTo>
                    <a:pt x="1745" y="1274"/>
                  </a:lnTo>
                  <a:lnTo>
                    <a:pt x="1462" y="1321"/>
                  </a:lnTo>
                  <a:lnTo>
                    <a:pt x="1132" y="1274"/>
                  </a:lnTo>
                  <a:lnTo>
                    <a:pt x="1038" y="1368"/>
                  </a:lnTo>
                  <a:lnTo>
                    <a:pt x="991" y="1462"/>
                  </a:lnTo>
                  <a:lnTo>
                    <a:pt x="991" y="1604"/>
                  </a:lnTo>
                  <a:lnTo>
                    <a:pt x="1038" y="2264"/>
                  </a:lnTo>
                  <a:lnTo>
                    <a:pt x="1132" y="2924"/>
                  </a:lnTo>
                  <a:lnTo>
                    <a:pt x="1274" y="3160"/>
                  </a:lnTo>
                  <a:lnTo>
                    <a:pt x="1321" y="3302"/>
                  </a:lnTo>
                  <a:lnTo>
                    <a:pt x="1321" y="3490"/>
                  </a:lnTo>
                  <a:lnTo>
                    <a:pt x="1227" y="3679"/>
                  </a:lnTo>
                  <a:lnTo>
                    <a:pt x="1085" y="3773"/>
                  </a:lnTo>
                  <a:lnTo>
                    <a:pt x="661" y="4056"/>
                  </a:lnTo>
                  <a:lnTo>
                    <a:pt x="378" y="4198"/>
                  </a:lnTo>
                  <a:lnTo>
                    <a:pt x="236" y="4339"/>
                  </a:lnTo>
                  <a:lnTo>
                    <a:pt x="189" y="5000"/>
                  </a:lnTo>
                  <a:lnTo>
                    <a:pt x="142" y="5141"/>
                  </a:lnTo>
                  <a:lnTo>
                    <a:pt x="95" y="5188"/>
                  </a:lnTo>
                  <a:lnTo>
                    <a:pt x="0" y="5283"/>
                  </a:lnTo>
                  <a:lnTo>
                    <a:pt x="331" y="5377"/>
                  </a:lnTo>
                  <a:lnTo>
                    <a:pt x="425" y="5471"/>
                  </a:lnTo>
                  <a:lnTo>
                    <a:pt x="519" y="5566"/>
                  </a:lnTo>
                  <a:lnTo>
                    <a:pt x="614" y="5943"/>
                  </a:lnTo>
                  <a:lnTo>
                    <a:pt x="614" y="6037"/>
                  </a:lnTo>
                  <a:lnTo>
                    <a:pt x="566" y="6131"/>
                  </a:lnTo>
                  <a:lnTo>
                    <a:pt x="566" y="6179"/>
                  </a:lnTo>
                  <a:lnTo>
                    <a:pt x="519" y="6320"/>
                  </a:lnTo>
                  <a:lnTo>
                    <a:pt x="708" y="8207"/>
                  </a:lnTo>
                  <a:lnTo>
                    <a:pt x="991" y="8395"/>
                  </a:lnTo>
                  <a:lnTo>
                    <a:pt x="1132" y="8490"/>
                  </a:lnTo>
                  <a:lnTo>
                    <a:pt x="1415" y="8631"/>
                  </a:lnTo>
                  <a:lnTo>
                    <a:pt x="1840" y="8584"/>
                  </a:lnTo>
                  <a:lnTo>
                    <a:pt x="1981" y="8631"/>
                  </a:lnTo>
                  <a:lnTo>
                    <a:pt x="2076" y="8678"/>
                  </a:lnTo>
                  <a:lnTo>
                    <a:pt x="2123" y="8820"/>
                  </a:lnTo>
                  <a:lnTo>
                    <a:pt x="2264" y="8772"/>
                  </a:lnTo>
                  <a:lnTo>
                    <a:pt x="2358" y="8772"/>
                  </a:lnTo>
                  <a:lnTo>
                    <a:pt x="2500" y="8820"/>
                  </a:lnTo>
                  <a:lnTo>
                    <a:pt x="2641" y="8867"/>
                  </a:lnTo>
                  <a:lnTo>
                    <a:pt x="2783" y="8961"/>
                  </a:lnTo>
                  <a:lnTo>
                    <a:pt x="2972" y="9008"/>
                  </a:lnTo>
                  <a:lnTo>
                    <a:pt x="3160" y="9103"/>
                  </a:lnTo>
                  <a:lnTo>
                    <a:pt x="3302" y="9197"/>
                  </a:lnTo>
                  <a:lnTo>
                    <a:pt x="3349" y="9291"/>
                  </a:lnTo>
                  <a:lnTo>
                    <a:pt x="3396" y="9386"/>
                  </a:lnTo>
                  <a:lnTo>
                    <a:pt x="3443" y="9480"/>
                  </a:lnTo>
                  <a:lnTo>
                    <a:pt x="3443" y="9716"/>
                  </a:lnTo>
                  <a:lnTo>
                    <a:pt x="3396" y="9763"/>
                  </a:lnTo>
                  <a:lnTo>
                    <a:pt x="3726" y="9857"/>
                  </a:lnTo>
                  <a:lnTo>
                    <a:pt x="4198" y="10093"/>
                  </a:lnTo>
                  <a:lnTo>
                    <a:pt x="4622" y="10282"/>
                  </a:lnTo>
                  <a:lnTo>
                    <a:pt x="5047" y="10470"/>
                  </a:lnTo>
                  <a:lnTo>
                    <a:pt x="5188" y="10565"/>
                  </a:lnTo>
                  <a:lnTo>
                    <a:pt x="5282" y="10659"/>
                  </a:lnTo>
                  <a:lnTo>
                    <a:pt x="5377" y="10800"/>
                  </a:lnTo>
                  <a:lnTo>
                    <a:pt x="5377" y="10942"/>
                  </a:lnTo>
                  <a:lnTo>
                    <a:pt x="5377" y="11178"/>
                  </a:lnTo>
                  <a:lnTo>
                    <a:pt x="5377" y="11225"/>
                  </a:lnTo>
                  <a:lnTo>
                    <a:pt x="5424" y="11319"/>
                  </a:lnTo>
                  <a:lnTo>
                    <a:pt x="5424" y="11508"/>
                  </a:lnTo>
                  <a:lnTo>
                    <a:pt x="5471" y="11696"/>
                  </a:lnTo>
                  <a:lnTo>
                    <a:pt x="5471" y="11791"/>
                  </a:lnTo>
                  <a:lnTo>
                    <a:pt x="5518" y="12121"/>
                  </a:lnTo>
                  <a:lnTo>
                    <a:pt x="5848" y="12498"/>
                  </a:lnTo>
                  <a:lnTo>
                    <a:pt x="5896" y="12640"/>
                  </a:lnTo>
                  <a:lnTo>
                    <a:pt x="6037" y="13394"/>
                  </a:lnTo>
                  <a:lnTo>
                    <a:pt x="6037" y="13441"/>
                  </a:lnTo>
                  <a:lnTo>
                    <a:pt x="5990" y="13677"/>
                  </a:lnTo>
                  <a:lnTo>
                    <a:pt x="5990" y="13819"/>
                  </a:lnTo>
                  <a:lnTo>
                    <a:pt x="6131" y="13913"/>
                  </a:lnTo>
                  <a:lnTo>
                    <a:pt x="6226" y="14102"/>
                  </a:lnTo>
                  <a:lnTo>
                    <a:pt x="6414" y="14479"/>
                  </a:lnTo>
                  <a:lnTo>
                    <a:pt x="6650" y="14620"/>
                  </a:lnTo>
                  <a:lnTo>
                    <a:pt x="6886" y="14762"/>
                  </a:lnTo>
                  <a:lnTo>
                    <a:pt x="7169" y="14856"/>
                  </a:lnTo>
                  <a:lnTo>
                    <a:pt x="7452" y="14951"/>
                  </a:lnTo>
                  <a:lnTo>
                    <a:pt x="7593" y="14998"/>
                  </a:lnTo>
                  <a:lnTo>
                    <a:pt x="7593" y="15045"/>
                  </a:lnTo>
                  <a:lnTo>
                    <a:pt x="7688" y="15092"/>
                  </a:lnTo>
                  <a:lnTo>
                    <a:pt x="7735" y="15092"/>
                  </a:lnTo>
                  <a:lnTo>
                    <a:pt x="7782" y="15139"/>
                  </a:lnTo>
                  <a:lnTo>
                    <a:pt x="7782" y="15186"/>
                  </a:lnTo>
                  <a:lnTo>
                    <a:pt x="8631" y="15092"/>
                  </a:lnTo>
                  <a:lnTo>
                    <a:pt x="9904" y="14903"/>
                  </a:lnTo>
                  <a:lnTo>
                    <a:pt x="9999" y="14903"/>
                  </a:lnTo>
                  <a:lnTo>
                    <a:pt x="10140" y="14856"/>
                  </a:lnTo>
                  <a:lnTo>
                    <a:pt x="10800" y="14668"/>
                  </a:lnTo>
                  <a:lnTo>
                    <a:pt x="11083" y="14620"/>
                  </a:lnTo>
                  <a:lnTo>
                    <a:pt x="13489" y="14055"/>
                  </a:lnTo>
                  <a:lnTo>
                    <a:pt x="14668" y="13772"/>
                  </a:lnTo>
                  <a:lnTo>
                    <a:pt x="14620" y="13300"/>
                  </a:lnTo>
                  <a:lnTo>
                    <a:pt x="14573" y="13064"/>
                  </a:lnTo>
                  <a:lnTo>
                    <a:pt x="14526" y="12876"/>
                  </a:lnTo>
                  <a:lnTo>
                    <a:pt x="14385" y="12640"/>
                  </a:lnTo>
                  <a:lnTo>
                    <a:pt x="14243" y="12262"/>
                  </a:lnTo>
                  <a:lnTo>
                    <a:pt x="14149" y="12027"/>
                  </a:lnTo>
                  <a:lnTo>
                    <a:pt x="13960" y="11414"/>
                  </a:lnTo>
                  <a:lnTo>
                    <a:pt x="13913" y="10989"/>
                  </a:lnTo>
                  <a:lnTo>
                    <a:pt x="13960" y="10517"/>
                  </a:lnTo>
                  <a:lnTo>
                    <a:pt x="14007" y="10376"/>
                  </a:lnTo>
                  <a:lnTo>
                    <a:pt x="14054" y="10187"/>
                  </a:lnTo>
                  <a:lnTo>
                    <a:pt x="14102" y="9952"/>
                  </a:lnTo>
                  <a:lnTo>
                    <a:pt x="14102" y="9480"/>
                  </a:lnTo>
                  <a:lnTo>
                    <a:pt x="14054" y="9103"/>
                  </a:lnTo>
                  <a:lnTo>
                    <a:pt x="13960" y="8772"/>
                  </a:lnTo>
                  <a:lnTo>
                    <a:pt x="13866" y="8584"/>
                  </a:lnTo>
                  <a:lnTo>
                    <a:pt x="13819" y="8395"/>
                  </a:lnTo>
                  <a:lnTo>
                    <a:pt x="13819" y="8207"/>
                  </a:lnTo>
                  <a:lnTo>
                    <a:pt x="13913" y="8065"/>
                  </a:lnTo>
                  <a:lnTo>
                    <a:pt x="13960" y="7971"/>
                  </a:lnTo>
                  <a:lnTo>
                    <a:pt x="14054" y="7876"/>
                  </a:lnTo>
                  <a:lnTo>
                    <a:pt x="14102" y="7782"/>
                  </a:lnTo>
                  <a:lnTo>
                    <a:pt x="14102" y="7216"/>
                  </a:lnTo>
                  <a:lnTo>
                    <a:pt x="14102" y="7122"/>
                  </a:lnTo>
                  <a:lnTo>
                    <a:pt x="14054" y="6886"/>
                  </a:lnTo>
                  <a:lnTo>
                    <a:pt x="14054" y="6745"/>
                  </a:lnTo>
                  <a:lnTo>
                    <a:pt x="14102" y="6603"/>
                  </a:lnTo>
                  <a:lnTo>
                    <a:pt x="14196" y="6414"/>
                  </a:lnTo>
                  <a:lnTo>
                    <a:pt x="14290" y="6273"/>
                  </a:lnTo>
                  <a:lnTo>
                    <a:pt x="14337" y="6179"/>
                  </a:lnTo>
                  <a:lnTo>
                    <a:pt x="14290" y="6037"/>
                  </a:lnTo>
                  <a:lnTo>
                    <a:pt x="14243" y="5754"/>
                  </a:lnTo>
                  <a:lnTo>
                    <a:pt x="14196" y="5613"/>
                  </a:lnTo>
                  <a:lnTo>
                    <a:pt x="14243" y="5471"/>
                  </a:lnTo>
                  <a:lnTo>
                    <a:pt x="14243" y="5424"/>
                  </a:lnTo>
                  <a:lnTo>
                    <a:pt x="14102" y="5613"/>
                  </a:lnTo>
                  <a:lnTo>
                    <a:pt x="14007" y="5707"/>
                  </a:lnTo>
                  <a:lnTo>
                    <a:pt x="13913" y="5754"/>
                  </a:lnTo>
                  <a:lnTo>
                    <a:pt x="13866" y="5754"/>
                  </a:lnTo>
                  <a:lnTo>
                    <a:pt x="13819" y="5848"/>
                  </a:lnTo>
                  <a:lnTo>
                    <a:pt x="13630" y="6226"/>
                  </a:lnTo>
                  <a:lnTo>
                    <a:pt x="13583" y="6320"/>
                  </a:lnTo>
                  <a:lnTo>
                    <a:pt x="13536" y="6509"/>
                  </a:lnTo>
                  <a:lnTo>
                    <a:pt x="13489" y="6697"/>
                  </a:lnTo>
                  <a:lnTo>
                    <a:pt x="13347" y="6886"/>
                  </a:lnTo>
                  <a:lnTo>
                    <a:pt x="13206" y="7028"/>
                  </a:lnTo>
                  <a:lnTo>
                    <a:pt x="13017" y="7075"/>
                  </a:lnTo>
                  <a:lnTo>
                    <a:pt x="12828" y="7075"/>
                  </a:lnTo>
                  <a:lnTo>
                    <a:pt x="12734" y="6980"/>
                  </a:lnTo>
                  <a:lnTo>
                    <a:pt x="12640" y="6886"/>
                  </a:lnTo>
                  <a:lnTo>
                    <a:pt x="12640" y="6839"/>
                  </a:lnTo>
                  <a:lnTo>
                    <a:pt x="12545" y="6650"/>
                  </a:lnTo>
                  <a:lnTo>
                    <a:pt x="12498" y="6509"/>
                  </a:lnTo>
                  <a:lnTo>
                    <a:pt x="12545" y="6320"/>
                  </a:lnTo>
                  <a:lnTo>
                    <a:pt x="12640" y="5990"/>
                  </a:lnTo>
                  <a:lnTo>
                    <a:pt x="12640" y="5754"/>
                  </a:lnTo>
                  <a:lnTo>
                    <a:pt x="12781" y="5377"/>
                  </a:lnTo>
                  <a:lnTo>
                    <a:pt x="12875" y="5235"/>
                  </a:lnTo>
                  <a:lnTo>
                    <a:pt x="12970" y="5047"/>
                  </a:lnTo>
                  <a:lnTo>
                    <a:pt x="13158" y="4811"/>
                  </a:lnTo>
                  <a:lnTo>
                    <a:pt x="13206" y="4811"/>
                  </a:lnTo>
                  <a:lnTo>
                    <a:pt x="13158" y="4764"/>
                  </a:lnTo>
                  <a:lnTo>
                    <a:pt x="13064" y="4764"/>
                  </a:lnTo>
                  <a:lnTo>
                    <a:pt x="13017" y="4717"/>
                  </a:lnTo>
                  <a:lnTo>
                    <a:pt x="12923" y="4669"/>
                  </a:lnTo>
                  <a:lnTo>
                    <a:pt x="12828" y="4528"/>
                  </a:lnTo>
                  <a:lnTo>
                    <a:pt x="12781" y="4434"/>
                  </a:lnTo>
                  <a:lnTo>
                    <a:pt x="12781" y="4151"/>
                  </a:lnTo>
                  <a:lnTo>
                    <a:pt x="12687" y="4056"/>
                  </a:lnTo>
                  <a:lnTo>
                    <a:pt x="12545" y="4056"/>
                  </a:lnTo>
                  <a:lnTo>
                    <a:pt x="12451" y="3962"/>
                  </a:lnTo>
                  <a:lnTo>
                    <a:pt x="12357" y="3868"/>
                  </a:lnTo>
                  <a:lnTo>
                    <a:pt x="12357" y="3726"/>
                  </a:lnTo>
                  <a:lnTo>
                    <a:pt x="12357" y="3585"/>
                  </a:lnTo>
                  <a:lnTo>
                    <a:pt x="12451" y="3443"/>
                  </a:lnTo>
                  <a:lnTo>
                    <a:pt x="12404" y="3207"/>
                  </a:lnTo>
                  <a:lnTo>
                    <a:pt x="12357" y="3019"/>
                  </a:lnTo>
                  <a:lnTo>
                    <a:pt x="12309" y="2972"/>
                  </a:lnTo>
                  <a:lnTo>
                    <a:pt x="12168" y="2783"/>
                  </a:lnTo>
                  <a:lnTo>
                    <a:pt x="11979" y="2594"/>
                  </a:lnTo>
                  <a:lnTo>
                    <a:pt x="11838" y="2594"/>
                  </a:lnTo>
                  <a:lnTo>
                    <a:pt x="11696" y="2547"/>
                  </a:lnTo>
                  <a:lnTo>
                    <a:pt x="11602" y="2453"/>
                  </a:lnTo>
                  <a:lnTo>
                    <a:pt x="11508" y="2311"/>
                  </a:lnTo>
                  <a:lnTo>
                    <a:pt x="11319" y="2123"/>
                  </a:lnTo>
                  <a:lnTo>
                    <a:pt x="10612" y="2076"/>
                  </a:lnTo>
                  <a:lnTo>
                    <a:pt x="10470" y="2076"/>
                  </a:lnTo>
                  <a:lnTo>
                    <a:pt x="9763" y="2264"/>
                  </a:lnTo>
                  <a:lnTo>
                    <a:pt x="9527" y="2264"/>
                  </a:lnTo>
                  <a:lnTo>
                    <a:pt x="9386" y="2217"/>
                  </a:lnTo>
                  <a:lnTo>
                    <a:pt x="9338" y="2123"/>
                  </a:lnTo>
                  <a:lnTo>
                    <a:pt x="9244" y="2076"/>
                  </a:lnTo>
                  <a:lnTo>
                    <a:pt x="9244" y="1981"/>
                  </a:lnTo>
                  <a:lnTo>
                    <a:pt x="8961" y="1934"/>
                  </a:lnTo>
                  <a:lnTo>
                    <a:pt x="8584" y="1840"/>
                  </a:lnTo>
                  <a:lnTo>
                    <a:pt x="8206" y="1793"/>
                  </a:lnTo>
                  <a:lnTo>
                    <a:pt x="7499" y="1840"/>
                  </a:lnTo>
                  <a:lnTo>
                    <a:pt x="6886" y="1840"/>
                  </a:lnTo>
                  <a:lnTo>
                    <a:pt x="6509" y="1793"/>
                  </a:lnTo>
                  <a:lnTo>
                    <a:pt x="6320" y="1745"/>
                  </a:lnTo>
                  <a:lnTo>
                    <a:pt x="6131" y="1604"/>
                  </a:lnTo>
                  <a:lnTo>
                    <a:pt x="6037" y="1462"/>
                  </a:lnTo>
                  <a:lnTo>
                    <a:pt x="5943" y="1321"/>
                  </a:lnTo>
                  <a:lnTo>
                    <a:pt x="5848" y="1180"/>
                  </a:lnTo>
                  <a:lnTo>
                    <a:pt x="5754" y="1132"/>
                  </a:lnTo>
                  <a:lnTo>
                    <a:pt x="5660" y="1085"/>
                  </a:lnTo>
                  <a:lnTo>
                    <a:pt x="5565" y="1085"/>
                  </a:lnTo>
                  <a:lnTo>
                    <a:pt x="5330" y="1038"/>
                  </a:lnTo>
                  <a:lnTo>
                    <a:pt x="5282" y="991"/>
                  </a:lnTo>
                  <a:lnTo>
                    <a:pt x="4952" y="944"/>
                  </a:lnTo>
                  <a:lnTo>
                    <a:pt x="4717" y="944"/>
                  </a:lnTo>
                  <a:lnTo>
                    <a:pt x="4669" y="897"/>
                  </a:lnTo>
                  <a:lnTo>
                    <a:pt x="4622" y="897"/>
                  </a:lnTo>
                  <a:lnTo>
                    <a:pt x="4386" y="991"/>
                  </a:lnTo>
                  <a:lnTo>
                    <a:pt x="4339" y="991"/>
                  </a:lnTo>
                  <a:lnTo>
                    <a:pt x="4245" y="944"/>
                  </a:lnTo>
                  <a:lnTo>
                    <a:pt x="4103" y="897"/>
                  </a:lnTo>
                  <a:lnTo>
                    <a:pt x="4009" y="802"/>
                  </a:lnTo>
                  <a:lnTo>
                    <a:pt x="3915" y="566"/>
                  </a:lnTo>
                  <a:lnTo>
                    <a:pt x="3962" y="189"/>
                  </a:lnTo>
                  <a:lnTo>
                    <a:pt x="396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1" name="Google Shape;2721;p47"/>
            <p:cNvSpPr/>
            <p:nvPr/>
          </p:nvSpPr>
          <p:spPr>
            <a:xfrm>
              <a:off x="3081925" y="2614600"/>
              <a:ext cx="601350" cy="304225"/>
            </a:xfrm>
            <a:custGeom>
              <a:avLst/>
              <a:gdLst/>
              <a:ahLst/>
              <a:cxnLst/>
              <a:rect l="l" t="t" r="r" b="b"/>
              <a:pathLst>
                <a:path w="24054" h="12169" extrusionOk="0">
                  <a:moveTo>
                    <a:pt x="22308" y="1"/>
                  </a:moveTo>
                  <a:lnTo>
                    <a:pt x="12357" y="3255"/>
                  </a:lnTo>
                  <a:lnTo>
                    <a:pt x="7594" y="4575"/>
                  </a:lnTo>
                  <a:lnTo>
                    <a:pt x="6839" y="4764"/>
                  </a:lnTo>
                  <a:lnTo>
                    <a:pt x="6745" y="4717"/>
                  </a:lnTo>
                  <a:lnTo>
                    <a:pt x="6509" y="4717"/>
                  </a:lnTo>
                  <a:lnTo>
                    <a:pt x="6368" y="4764"/>
                  </a:lnTo>
                  <a:lnTo>
                    <a:pt x="6085" y="4906"/>
                  </a:lnTo>
                  <a:lnTo>
                    <a:pt x="6038" y="4906"/>
                  </a:lnTo>
                  <a:lnTo>
                    <a:pt x="6085" y="5283"/>
                  </a:lnTo>
                  <a:lnTo>
                    <a:pt x="6226" y="5471"/>
                  </a:lnTo>
                  <a:lnTo>
                    <a:pt x="6226" y="5613"/>
                  </a:lnTo>
                  <a:lnTo>
                    <a:pt x="6226" y="5754"/>
                  </a:lnTo>
                  <a:lnTo>
                    <a:pt x="6132" y="5896"/>
                  </a:lnTo>
                  <a:lnTo>
                    <a:pt x="5990" y="5990"/>
                  </a:lnTo>
                  <a:lnTo>
                    <a:pt x="5802" y="6085"/>
                  </a:lnTo>
                  <a:lnTo>
                    <a:pt x="5707" y="6179"/>
                  </a:lnTo>
                  <a:lnTo>
                    <a:pt x="5566" y="6509"/>
                  </a:lnTo>
                  <a:lnTo>
                    <a:pt x="5377" y="6886"/>
                  </a:lnTo>
                  <a:lnTo>
                    <a:pt x="5283" y="6981"/>
                  </a:lnTo>
                  <a:lnTo>
                    <a:pt x="5094" y="7075"/>
                  </a:lnTo>
                  <a:lnTo>
                    <a:pt x="4906" y="7169"/>
                  </a:lnTo>
                  <a:lnTo>
                    <a:pt x="4764" y="7169"/>
                  </a:lnTo>
                  <a:lnTo>
                    <a:pt x="4717" y="7216"/>
                  </a:lnTo>
                  <a:lnTo>
                    <a:pt x="4670" y="7216"/>
                  </a:lnTo>
                  <a:lnTo>
                    <a:pt x="4528" y="7452"/>
                  </a:lnTo>
                  <a:lnTo>
                    <a:pt x="4434" y="7547"/>
                  </a:lnTo>
                  <a:lnTo>
                    <a:pt x="4434" y="7594"/>
                  </a:lnTo>
                  <a:lnTo>
                    <a:pt x="4293" y="7735"/>
                  </a:lnTo>
                  <a:lnTo>
                    <a:pt x="4198" y="7830"/>
                  </a:lnTo>
                  <a:lnTo>
                    <a:pt x="4010" y="7877"/>
                  </a:lnTo>
                  <a:lnTo>
                    <a:pt x="3868" y="7830"/>
                  </a:lnTo>
                  <a:lnTo>
                    <a:pt x="3774" y="7830"/>
                  </a:lnTo>
                  <a:lnTo>
                    <a:pt x="3680" y="7924"/>
                  </a:lnTo>
                  <a:lnTo>
                    <a:pt x="3538" y="8113"/>
                  </a:lnTo>
                  <a:lnTo>
                    <a:pt x="3349" y="8254"/>
                  </a:lnTo>
                  <a:lnTo>
                    <a:pt x="3397" y="8348"/>
                  </a:lnTo>
                  <a:lnTo>
                    <a:pt x="3349" y="8490"/>
                  </a:lnTo>
                  <a:lnTo>
                    <a:pt x="3255" y="8631"/>
                  </a:lnTo>
                  <a:lnTo>
                    <a:pt x="3019" y="8914"/>
                  </a:lnTo>
                  <a:lnTo>
                    <a:pt x="2642" y="9244"/>
                  </a:lnTo>
                  <a:lnTo>
                    <a:pt x="2548" y="9386"/>
                  </a:lnTo>
                  <a:lnTo>
                    <a:pt x="2500" y="9527"/>
                  </a:lnTo>
                  <a:lnTo>
                    <a:pt x="2359" y="9763"/>
                  </a:lnTo>
                  <a:lnTo>
                    <a:pt x="2218" y="9905"/>
                  </a:lnTo>
                  <a:lnTo>
                    <a:pt x="2076" y="9999"/>
                  </a:lnTo>
                  <a:lnTo>
                    <a:pt x="1652" y="10140"/>
                  </a:lnTo>
                  <a:lnTo>
                    <a:pt x="1321" y="10235"/>
                  </a:lnTo>
                  <a:lnTo>
                    <a:pt x="1133" y="10235"/>
                  </a:lnTo>
                  <a:lnTo>
                    <a:pt x="1038" y="10282"/>
                  </a:lnTo>
                  <a:lnTo>
                    <a:pt x="944" y="10376"/>
                  </a:lnTo>
                  <a:lnTo>
                    <a:pt x="756" y="10565"/>
                  </a:lnTo>
                  <a:lnTo>
                    <a:pt x="708" y="10612"/>
                  </a:lnTo>
                  <a:lnTo>
                    <a:pt x="614" y="10754"/>
                  </a:lnTo>
                  <a:lnTo>
                    <a:pt x="567" y="10895"/>
                  </a:lnTo>
                  <a:lnTo>
                    <a:pt x="567" y="11131"/>
                  </a:lnTo>
                  <a:lnTo>
                    <a:pt x="567" y="11272"/>
                  </a:lnTo>
                  <a:lnTo>
                    <a:pt x="520" y="11414"/>
                  </a:lnTo>
                  <a:lnTo>
                    <a:pt x="425" y="11555"/>
                  </a:lnTo>
                  <a:lnTo>
                    <a:pt x="284" y="11650"/>
                  </a:lnTo>
                  <a:lnTo>
                    <a:pt x="1" y="11885"/>
                  </a:lnTo>
                  <a:lnTo>
                    <a:pt x="1" y="12168"/>
                  </a:lnTo>
                  <a:lnTo>
                    <a:pt x="4057" y="11084"/>
                  </a:lnTo>
                  <a:lnTo>
                    <a:pt x="4623" y="10565"/>
                  </a:lnTo>
                  <a:lnTo>
                    <a:pt x="4717" y="10518"/>
                  </a:lnTo>
                  <a:lnTo>
                    <a:pt x="4811" y="10518"/>
                  </a:lnTo>
                  <a:lnTo>
                    <a:pt x="4953" y="10423"/>
                  </a:lnTo>
                  <a:lnTo>
                    <a:pt x="5377" y="10046"/>
                  </a:lnTo>
                  <a:lnTo>
                    <a:pt x="5660" y="9810"/>
                  </a:lnTo>
                  <a:lnTo>
                    <a:pt x="5802" y="9716"/>
                  </a:lnTo>
                  <a:lnTo>
                    <a:pt x="5990" y="9669"/>
                  </a:lnTo>
                  <a:lnTo>
                    <a:pt x="6462" y="9575"/>
                  </a:lnTo>
                  <a:lnTo>
                    <a:pt x="6509" y="9575"/>
                  </a:lnTo>
                  <a:lnTo>
                    <a:pt x="6745" y="9480"/>
                  </a:lnTo>
                  <a:lnTo>
                    <a:pt x="7028" y="9386"/>
                  </a:lnTo>
                  <a:lnTo>
                    <a:pt x="7169" y="9386"/>
                  </a:lnTo>
                  <a:lnTo>
                    <a:pt x="7547" y="9339"/>
                  </a:lnTo>
                  <a:lnTo>
                    <a:pt x="7688" y="9339"/>
                  </a:lnTo>
                  <a:lnTo>
                    <a:pt x="7783" y="9244"/>
                  </a:lnTo>
                  <a:lnTo>
                    <a:pt x="7971" y="9150"/>
                  </a:lnTo>
                  <a:lnTo>
                    <a:pt x="8254" y="9103"/>
                  </a:lnTo>
                  <a:lnTo>
                    <a:pt x="8679" y="9009"/>
                  </a:lnTo>
                  <a:lnTo>
                    <a:pt x="8962" y="8914"/>
                  </a:lnTo>
                  <a:lnTo>
                    <a:pt x="9339" y="8773"/>
                  </a:lnTo>
                  <a:lnTo>
                    <a:pt x="9433" y="8773"/>
                  </a:lnTo>
                  <a:lnTo>
                    <a:pt x="9622" y="8726"/>
                  </a:lnTo>
                  <a:lnTo>
                    <a:pt x="9810" y="8678"/>
                  </a:lnTo>
                  <a:lnTo>
                    <a:pt x="9952" y="8726"/>
                  </a:lnTo>
                  <a:lnTo>
                    <a:pt x="10046" y="8773"/>
                  </a:lnTo>
                  <a:lnTo>
                    <a:pt x="10093" y="8867"/>
                  </a:lnTo>
                  <a:lnTo>
                    <a:pt x="10141" y="9009"/>
                  </a:lnTo>
                  <a:lnTo>
                    <a:pt x="10188" y="9009"/>
                  </a:lnTo>
                  <a:lnTo>
                    <a:pt x="10565" y="9056"/>
                  </a:lnTo>
                  <a:lnTo>
                    <a:pt x="10801" y="9103"/>
                  </a:lnTo>
                  <a:lnTo>
                    <a:pt x="10942" y="9197"/>
                  </a:lnTo>
                  <a:lnTo>
                    <a:pt x="10990" y="9339"/>
                  </a:lnTo>
                  <a:lnTo>
                    <a:pt x="10990" y="9480"/>
                  </a:lnTo>
                  <a:lnTo>
                    <a:pt x="11084" y="9575"/>
                  </a:lnTo>
                  <a:lnTo>
                    <a:pt x="11225" y="9763"/>
                  </a:lnTo>
                  <a:lnTo>
                    <a:pt x="11508" y="9669"/>
                  </a:lnTo>
                  <a:lnTo>
                    <a:pt x="11603" y="9575"/>
                  </a:lnTo>
                  <a:lnTo>
                    <a:pt x="11697" y="9480"/>
                  </a:lnTo>
                  <a:lnTo>
                    <a:pt x="11838" y="9433"/>
                  </a:lnTo>
                  <a:lnTo>
                    <a:pt x="12687" y="9339"/>
                  </a:lnTo>
                  <a:lnTo>
                    <a:pt x="13300" y="9244"/>
                  </a:lnTo>
                  <a:lnTo>
                    <a:pt x="13631" y="9056"/>
                  </a:lnTo>
                  <a:lnTo>
                    <a:pt x="13725" y="9056"/>
                  </a:lnTo>
                  <a:lnTo>
                    <a:pt x="14196" y="9009"/>
                  </a:lnTo>
                  <a:lnTo>
                    <a:pt x="14291" y="9009"/>
                  </a:lnTo>
                  <a:lnTo>
                    <a:pt x="14762" y="9150"/>
                  </a:lnTo>
                  <a:lnTo>
                    <a:pt x="18535" y="10989"/>
                  </a:lnTo>
                  <a:lnTo>
                    <a:pt x="18677" y="10895"/>
                  </a:lnTo>
                  <a:lnTo>
                    <a:pt x="18771" y="10848"/>
                  </a:lnTo>
                  <a:lnTo>
                    <a:pt x="19337" y="10659"/>
                  </a:lnTo>
                  <a:lnTo>
                    <a:pt x="19431" y="10612"/>
                  </a:lnTo>
                  <a:lnTo>
                    <a:pt x="19762" y="10471"/>
                  </a:lnTo>
                  <a:lnTo>
                    <a:pt x="19903" y="10471"/>
                  </a:lnTo>
                  <a:lnTo>
                    <a:pt x="19950" y="10188"/>
                  </a:lnTo>
                  <a:lnTo>
                    <a:pt x="19950" y="10046"/>
                  </a:lnTo>
                  <a:lnTo>
                    <a:pt x="19950" y="9480"/>
                  </a:lnTo>
                  <a:lnTo>
                    <a:pt x="20092" y="9009"/>
                  </a:lnTo>
                  <a:lnTo>
                    <a:pt x="20139" y="8773"/>
                  </a:lnTo>
                  <a:lnTo>
                    <a:pt x="20233" y="8584"/>
                  </a:lnTo>
                  <a:lnTo>
                    <a:pt x="20280" y="8443"/>
                  </a:lnTo>
                  <a:lnTo>
                    <a:pt x="20422" y="8254"/>
                  </a:lnTo>
                  <a:lnTo>
                    <a:pt x="20658" y="8018"/>
                  </a:lnTo>
                  <a:lnTo>
                    <a:pt x="20941" y="7782"/>
                  </a:lnTo>
                  <a:lnTo>
                    <a:pt x="21129" y="7641"/>
                  </a:lnTo>
                  <a:lnTo>
                    <a:pt x="21271" y="7547"/>
                  </a:lnTo>
                  <a:lnTo>
                    <a:pt x="21318" y="7452"/>
                  </a:lnTo>
                  <a:lnTo>
                    <a:pt x="21318" y="7216"/>
                  </a:lnTo>
                  <a:lnTo>
                    <a:pt x="21365" y="7028"/>
                  </a:lnTo>
                  <a:lnTo>
                    <a:pt x="21412" y="6886"/>
                  </a:lnTo>
                  <a:lnTo>
                    <a:pt x="21506" y="6792"/>
                  </a:lnTo>
                  <a:lnTo>
                    <a:pt x="21695" y="6698"/>
                  </a:lnTo>
                  <a:lnTo>
                    <a:pt x="21884" y="6603"/>
                  </a:lnTo>
                  <a:lnTo>
                    <a:pt x="22214" y="6509"/>
                  </a:lnTo>
                  <a:lnTo>
                    <a:pt x="22450" y="6368"/>
                  </a:lnTo>
                  <a:lnTo>
                    <a:pt x="22780" y="6226"/>
                  </a:lnTo>
                  <a:lnTo>
                    <a:pt x="23110" y="5943"/>
                  </a:lnTo>
                  <a:lnTo>
                    <a:pt x="23251" y="5802"/>
                  </a:lnTo>
                  <a:lnTo>
                    <a:pt x="23299" y="5660"/>
                  </a:lnTo>
                  <a:lnTo>
                    <a:pt x="23110" y="5802"/>
                  </a:lnTo>
                  <a:lnTo>
                    <a:pt x="23016" y="5896"/>
                  </a:lnTo>
                  <a:lnTo>
                    <a:pt x="22827" y="5990"/>
                  </a:lnTo>
                  <a:lnTo>
                    <a:pt x="22497" y="6085"/>
                  </a:lnTo>
                  <a:lnTo>
                    <a:pt x="22072" y="6179"/>
                  </a:lnTo>
                  <a:lnTo>
                    <a:pt x="21884" y="6226"/>
                  </a:lnTo>
                  <a:lnTo>
                    <a:pt x="21695" y="6226"/>
                  </a:lnTo>
                  <a:lnTo>
                    <a:pt x="21506" y="6179"/>
                  </a:lnTo>
                  <a:lnTo>
                    <a:pt x="21412" y="6132"/>
                  </a:lnTo>
                  <a:lnTo>
                    <a:pt x="21318" y="6085"/>
                  </a:lnTo>
                  <a:lnTo>
                    <a:pt x="21176" y="5943"/>
                  </a:lnTo>
                  <a:lnTo>
                    <a:pt x="21129" y="5849"/>
                  </a:lnTo>
                  <a:lnTo>
                    <a:pt x="21129" y="5754"/>
                  </a:lnTo>
                  <a:lnTo>
                    <a:pt x="21176" y="5613"/>
                  </a:lnTo>
                  <a:lnTo>
                    <a:pt x="21223" y="5566"/>
                  </a:lnTo>
                  <a:lnTo>
                    <a:pt x="21271" y="5471"/>
                  </a:lnTo>
                  <a:lnTo>
                    <a:pt x="21365" y="5424"/>
                  </a:lnTo>
                  <a:lnTo>
                    <a:pt x="21506" y="5330"/>
                  </a:lnTo>
                  <a:lnTo>
                    <a:pt x="21648" y="5283"/>
                  </a:lnTo>
                  <a:lnTo>
                    <a:pt x="21789" y="5283"/>
                  </a:lnTo>
                  <a:lnTo>
                    <a:pt x="21931" y="5330"/>
                  </a:lnTo>
                  <a:lnTo>
                    <a:pt x="22072" y="5424"/>
                  </a:lnTo>
                  <a:lnTo>
                    <a:pt x="22214" y="5424"/>
                  </a:lnTo>
                  <a:lnTo>
                    <a:pt x="22261" y="5330"/>
                  </a:lnTo>
                  <a:lnTo>
                    <a:pt x="22308" y="5189"/>
                  </a:lnTo>
                  <a:lnTo>
                    <a:pt x="22355" y="5094"/>
                  </a:lnTo>
                  <a:lnTo>
                    <a:pt x="22308" y="4811"/>
                  </a:lnTo>
                  <a:lnTo>
                    <a:pt x="22072" y="4717"/>
                  </a:lnTo>
                  <a:lnTo>
                    <a:pt x="21978" y="4623"/>
                  </a:lnTo>
                  <a:lnTo>
                    <a:pt x="21884" y="4528"/>
                  </a:lnTo>
                  <a:lnTo>
                    <a:pt x="21742" y="4198"/>
                  </a:lnTo>
                  <a:lnTo>
                    <a:pt x="21695" y="3962"/>
                  </a:lnTo>
                  <a:lnTo>
                    <a:pt x="21695" y="3821"/>
                  </a:lnTo>
                  <a:lnTo>
                    <a:pt x="21789" y="3349"/>
                  </a:lnTo>
                  <a:lnTo>
                    <a:pt x="21837" y="3255"/>
                  </a:lnTo>
                  <a:lnTo>
                    <a:pt x="21884" y="3208"/>
                  </a:lnTo>
                  <a:lnTo>
                    <a:pt x="21978" y="3161"/>
                  </a:lnTo>
                  <a:lnTo>
                    <a:pt x="22072" y="3161"/>
                  </a:lnTo>
                  <a:lnTo>
                    <a:pt x="22214" y="3208"/>
                  </a:lnTo>
                  <a:lnTo>
                    <a:pt x="22355" y="3302"/>
                  </a:lnTo>
                  <a:lnTo>
                    <a:pt x="22450" y="3444"/>
                  </a:lnTo>
                  <a:lnTo>
                    <a:pt x="22497" y="3585"/>
                  </a:lnTo>
                  <a:lnTo>
                    <a:pt x="22450" y="3727"/>
                  </a:lnTo>
                  <a:lnTo>
                    <a:pt x="22497" y="3821"/>
                  </a:lnTo>
                  <a:lnTo>
                    <a:pt x="22733" y="3727"/>
                  </a:lnTo>
                  <a:lnTo>
                    <a:pt x="22874" y="3727"/>
                  </a:lnTo>
                  <a:lnTo>
                    <a:pt x="23016" y="3774"/>
                  </a:lnTo>
                  <a:lnTo>
                    <a:pt x="23110" y="3868"/>
                  </a:lnTo>
                  <a:lnTo>
                    <a:pt x="23204" y="3915"/>
                  </a:lnTo>
                  <a:lnTo>
                    <a:pt x="23204" y="3868"/>
                  </a:lnTo>
                  <a:lnTo>
                    <a:pt x="23393" y="3679"/>
                  </a:lnTo>
                  <a:lnTo>
                    <a:pt x="23534" y="3585"/>
                  </a:lnTo>
                  <a:lnTo>
                    <a:pt x="23629" y="3491"/>
                  </a:lnTo>
                  <a:lnTo>
                    <a:pt x="23676" y="3396"/>
                  </a:lnTo>
                  <a:lnTo>
                    <a:pt x="23676" y="3161"/>
                  </a:lnTo>
                  <a:lnTo>
                    <a:pt x="23723" y="2972"/>
                  </a:lnTo>
                  <a:lnTo>
                    <a:pt x="23817" y="2830"/>
                  </a:lnTo>
                  <a:lnTo>
                    <a:pt x="23912" y="2689"/>
                  </a:lnTo>
                  <a:lnTo>
                    <a:pt x="24053" y="2595"/>
                  </a:lnTo>
                  <a:lnTo>
                    <a:pt x="24053" y="2500"/>
                  </a:lnTo>
                  <a:lnTo>
                    <a:pt x="24053" y="2406"/>
                  </a:lnTo>
                  <a:lnTo>
                    <a:pt x="24053" y="2265"/>
                  </a:lnTo>
                  <a:lnTo>
                    <a:pt x="23865" y="2123"/>
                  </a:lnTo>
                  <a:lnTo>
                    <a:pt x="23817" y="1934"/>
                  </a:lnTo>
                  <a:lnTo>
                    <a:pt x="23817" y="1887"/>
                  </a:lnTo>
                  <a:lnTo>
                    <a:pt x="23770" y="1934"/>
                  </a:lnTo>
                  <a:lnTo>
                    <a:pt x="23723" y="2076"/>
                  </a:lnTo>
                  <a:lnTo>
                    <a:pt x="23676" y="2170"/>
                  </a:lnTo>
                  <a:lnTo>
                    <a:pt x="23534" y="2312"/>
                  </a:lnTo>
                  <a:lnTo>
                    <a:pt x="23393" y="2359"/>
                  </a:lnTo>
                  <a:lnTo>
                    <a:pt x="23299" y="2359"/>
                  </a:lnTo>
                  <a:lnTo>
                    <a:pt x="23063" y="2312"/>
                  </a:lnTo>
                  <a:lnTo>
                    <a:pt x="22874" y="2265"/>
                  </a:lnTo>
                  <a:lnTo>
                    <a:pt x="22780" y="2123"/>
                  </a:lnTo>
                  <a:lnTo>
                    <a:pt x="22733" y="1982"/>
                  </a:lnTo>
                  <a:lnTo>
                    <a:pt x="22780" y="1840"/>
                  </a:lnTo>
                  <a:lnTo>
                    <a:pt x="22450" y="2076"/>
                  </a:lnTo>
                  <a:lnTo>
                    <a:pt x="22214" y="2265"/>
                  </a:lnTo>
                  <a:lnTo>
                    <a:pt x="22025" y="2359"/>
                  </a:lnTo>
                  <a:lnTo>
                    <a:pt x="21506" y="2595"/>
                  </a:lnTo>
                  <a:lnTo>
                    <a:pt x="21412" y="2642"/>
                  </a:lnTo>
                  <a:lnTo>
                    <a:pt x="21223" y="2595"/>
                  </a:lnTo>
                  <a:lnTo>
                    <a:pt x="21082" y="2500"/>
                  </a:lnTo>
                  <a:lnTo>
                    <a:pt x="21035" y="2406"/>
                  </a:lnTo>
                  <a:lnTo>
                    <a:pt x="20988" y="2265"/>
                  </a:lnTo>
                  <a:lnTo>
                    <a:pt x="20988" y="2123"/>
                  </a:lnTo>
                  <a:lnTo>
                    <a:pt x="21035" y="2076"/>
                  </a:lnTo>
                  <a:lnTo>
                    <a:pt x="21035" y="1982"/>
                  </a:lnTo>
                  <a:lnTo>
                    <a:pt x="21129" y="1840"/>
                  </a:lnTo>
                  <a:lnTo>
                    <a:pt x="21223" y="1746"/>
                  </a:lnTo>
                  <a:lnTo>
                    <a:pt x="21459" y="1699"/>
                  </a:lnTo>
                  <a:lnTo>
                    <a:pt x="21648" y="1699"/>
                  </a:lnTo>
                  <a:lnTo>
                    <a:pt x="21695" y="1651"/>
                  </a:lnTo>
                  <a:lnTo>
                    <a:pt x="21742" y="1604"/>
                  </a:lnTo>
                  <a:lnTo>
                    <a:pt x="21789" y="1510"/>
                  </a:lnTo>
                  <a:lnTo>
                    <a:pt x="21789" y="1463"/>
                  </a:lnTo>
                  <a:lnTo>
                    <a:pt x="21931" y="1274"/>
                  </a:lnTo>
                  <a:lnTo>
                    <a:pt x="22025" y="1227"/>
                  </a:lnTo>
                  <a:lnTo>
                    <a:pt x="22167" y="1180"/>
                  </a:lnTo>
                  <a:lnTo>
                    <a:pt x="22450" y="1085"/>
                  </a:lnTo>
                  <a:lnTo>
                    <a:pt x="22450" y="1038"/>
                  </a:lnTo>
                  <a:lnTo>
                    <a:pt x="22403" y="897"/>
                  </a:lnTo>
                  <a:lnTo>
                    <a:pt x="22450" y="803"/>
                  </a:lnTo>
                  <a:lnTo>
                    <a:pt x="22497" y="755"/>
                  </a:lnTo>
                  <a:lnTo>
                    <a:pt x="22591" y="661"/>
                  </a:lnTo>
                  <a:lnTo>
                    <a:pt x="23204" y="661"/>
                  </a:lnTo>
                  <a:lnTo>
                    <a:pt x="22874" y="425"/>
                  </a:lnTo>
                  <a:lnTo>
                    <a:pt x="22733" y="331"/>
                  </a:lnTo>
                  <a:lnTo>
                    <a:pt x="22497" y="142"/>
                  </a:lnTo>
                  <a:lnTo>
                    <a:pt x="22450" y="95"/>
                  </a:lnTo>
                  <a:lnTo>
                    <a:pt x="2230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2" name="Google Shape;2722;p47"/>
            <p:cNvSpPr/>
            <p:nvPr/>
          </p:nvSpPr>
          <p:spPr>
            <a:xfrm>
              <a:off x="3616025" y="27643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3" name="Google Shape;2723;p47"/>
            <p:cNvSpPr/>
            <p:nvPr/>
          </p:nvSpPr>
          <p:spPr>
            <a:xfrm>
              <a:off x="3231675" y="2746650"/>
              <a:ext cx="1200" cy="1225"/>
            </a:xfrm>
            <a:custGeom>
              <a:avLst/>
              <a:gdLst/>
              <a:ahLst/>
              <a:cxnLst/>
              <a:rect l="l" t="t" r="r" b="b"/>
              <a:pathLst>
                <a:path w="48" h="49" extrusionOk="0">
                  <a:moveTo>
                    <a:pt x="48" y="1"/>
                  </a:moveTo>
                  <a:lnTo>
                    <a:pt x="0" y="48"/>
                  </a:lnTo>
                  <a:lnTo>
                    <a:pt x="0" y="48"/>
                  </a:lnTo>
                  <a:lnTo>
                    <a:pt x="48" y="1"/>
                  </a:lnTo>
                  <a:lnTo>
                    <a:pt x="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4" name="Google Shape;2724;p47"/>
            <p:cNvSpPr/>
            <p:nvPr/>
          </p:nvSpPr>
          <p:spPr>
            <a:xfrm>
              <a:off x="2967575" y="33880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5" name="Google Shape;2725;p47"/>
            <p:cNvSpPr/>
            <p:nvPr/>
          </p:nvSpPr>
          <p:spPr>
            <a:xfrm>
              <a:off x="3380225" y="3510675"/>
              <a:ext cx="10650" cy="13000"/>
            </a:xfrm>
            <a:custGeom>
              <a:avLst/>
              <a:gdLst/>
              <a:ahLst/>
              <a:cxnLst/>
              <a:rect l="l" t="t" r="r" b="b"/>
              <a:pathLst>
                <a:path w="426" h="520" extrusionOk="0">
                  <a:moveTo>
                    <a:pt x="1" y="0"/>
                  </a:moveTo>
                  <a:lnTo>
                    <a:pt x="142" y="236"/>
                  </a:lnTo>
                  <a:lnTo>
                    <a:pt x="237" y="330"/>
                  </a:lnTo>
                  <a:lnTo>
                    <a:pt x="425" y="519"/>
                  </a:lnTo>
                  <a:lnTo>
                    <a:pt x="378" y="425"/>
                  </a:lnTo>
                  <a:lnTo>
                    <a:pt x="284" y="283"/>
                  </a:lnTo>
                  <a:lnTo>
                    <a:pt x="189" y="189"/>
                  </a:lnTo>
                  <a:lnTo>
                    <a:pt x="95" y="47"/>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6" name="Google Shape;2726;p47"/>
            <p:cNvSpPr/>
            <p:nvPr/>
          </p:nvSpPr>
          <p:spPr>
            <a:xfrm>
              <a:off x="2945175" y="3245400"/>
              <a:ext cx="692100" cy="458650"/>
            </a:xfrm>
            <a:custGeom>
              <a:avLst/>
              <a:gdLst/>
              <a:ahLst/>
              <a:cxnLst/>
              <a:rect l="l" t="t" r="r" b="b"/>
              <a:pathLst>
                <a:path w="27684" h="18346" extrusionOk="0">
                  <a:moveTo>
                    <a:pt x="17308" y="0"/>
                  </a:moveTo>
                  <a:lnTo>
                    <a:pt x="17261" y="47"/>
                  </a:lnTo>
                  <a:lnTo>
                    <a:pt x="17214" y="94"/>
                  </a:lnTo>
                  <a:lnTo>
                    <a:pt x="17214" y="236"/>
                  </a:lnTo>
                  <a:lnTo>
                    <a:pt x="17308" y="660"/>
                  </a:lnTo>
                  <a:lnTo>
                    <a:pt x="17544" y="1085"/>
                  </a:lnTo>
                  <a:lnTo>
                    <a:pt x="17544" y="1226"/>
                  </a:lnTo>
                  <a:lnTo>
                    <a:pt x="17544" y="1415"/>
                  </a:lnTo>
                  <a:lnTo>
                    <a:pt x="17450" y="1651"/>
                  </a:lnTo>
                  <a:lnTo>
                    <a:pt x="17356" y="1745"/>
                  </a:lnTo>
                  <a:lnTo>
                    <a:pt x="17261" y="1792"/>
                  </a:lnTo>
                  <a:lnTo>
                    <a:pt x="16884" y="1792"/>
                  </a:lnTo>
                  <a:lnTo>
                    <a:pt x="16695" y="1698"/>
                  </a:lnTo>
                  <a:lnTo>
                    <a:pt x="16507" y="1604"/>
                  </a:lnTo>
                  <a:lnTo>
                    <a:pt x="16412" y="1415"/>
                  </a:lnTo>
                  <a:lnTo>
                    <a:pt x="16365" y="1273"/>
                  </a:lnTo>
                  <a:lnTo>
                    <a:pt x="16318" y="1273"/>
                  </a:lnTo>
                  <a:lnTo>
                    <a:pt x="16035" y="1415"/>
                  </a:lnTo>
                  <a:lnTo>
                    <a:pt x="15941" y="1462"/>
                  </a:lnTo>
                  <a:lnTo>
                    <a:pt x="15752" y="1462"/>
                  </a:lnTo>
                  <a:lnTo>
                    <a:pt x="13583" y="1792"/>
                  </a:lnTo>
                  <a:lnTo>
                    <a:pt x="13253" y="1887"/>
                  </a:lnTo>
                  <a:lnTo>
                    <a:pt x="13111" y="1934"/>
                  </a:lnTo>
                  <a:lnTo>
                    <a:pt x="12545" y="2075"/>
                  </a:lnTo>
                  <a:lnTo>
                    <a:pt x="12356" y="2122"/>
                  </a:lnTo>
                  <a:lnTo>
                    <a:pt x="12309" y="2122"/>
                  </a:lnTo>
                  <a:lnTo>
                    <a:pt x="11791" y="2264"/>
                  </a:lnTo>
                  <a:lnTo>
                    <a:pt x="11508" y="2311"/>
                  </a:lnTo>
                  <a:lnTo>
                    <a:pt x="10800" y="2452"/>
                  </a:lnTo>
                  <a:lnTo>
                    <a:pt x="9008" y="2594"/>
                  </a:lnTo>
                  <a:lnTo>
                    <a:pt x="8961" y="2594"/>
                  </a:lnTo>
                  <a:lnTo>
                    <a:pt x="8725" y="2735"/>
                  </a:lnTo>
                  <a:lnTo>
                    <a:pt x="8584" y="2830"/>
                  </a:lnTo>
                  <a:lnTo>
                    <a:pt x="8395" y="2830"/>
                  </a:lnTo>
                  <a:lnTo>
                    <a:pt x="8206" y="2783"/>
                  </a:lnTo>
                  <a:lnTo>
                    <a:pt x="8065" y="2735"/>
                  </a:lnTo>
                  <a:lnTo>
                    <a:pt x="7970" y="2547"/>
                  </a:lnTo>
                  <a:lnTo>
                    <a:pt x="7923" y="2500"/>
                  </a:lnTo>
                  <a:lnTo>
                    <a:pt x="7829" y="2311"/>
                  </a:lnTo>
                  <a:lnTo>
                    <a:pt x="7829" y="2122"/>
                  </a:lnTo>
                  <a:lnTo>
                    <a:pt x="7829" y="2028"/>
                  </a:lnTo>
                  <a:lnTo>
                    <a:pt x="7640" y="1887"/>
                  </a:lnTo>
                  <a:lnTo>
                    <a:pt x="7640" y="1839"/>
                  </a:lnTo>
                  <a:lnTo>
                    <a:pt x="7452" y="1981"/>
                  </a:lnTo>
                  <a:lnTo>
                    <a:pt x="7310" y="2028"/>
                  </a:lnTo>
                  <a:lnTo>
                    <a:pt x="7169" y="2075"/>
                  </a:lnTo>
                  <a:lnTo>
                    <a:pt x="6508" y="2169"/>
                  </a:lnTo>
                  <a:lnTo>
                    <a:pt x="6367" y="2264"/>
                  </a:lnTo>
                  <a:lnTo>
                    <a:pt x="6178" y="2311"/>
                  </a:lnTo>
                  <a:lnTo>
                    <a:pt x="5329" y="2405"/>
                  </a:lnTo>
                  <a:lnTo>
                    <a:pt x="4858" y="2547"/>
                  </a:lnTo>
                  <a:lnTo>
                    <a:pt x="4292" y="2641"/>
                  </a:lnTo>
                  <a:lnTo>
                    <a:pt x="4245" y="2735"/>
                  </a:lnTo>
                  <a:lnTo>
                    <a:pt x="4150" y="2783"/>
                  </a:lnTo>
                  <a:lnTo>
                    <a:pt x="3867" y="2830"/>
                  </a:lnTo>
                  <a:lnTo>
                    <a:pt x="2830" y="3018"/>
                  </a:lnTo>
                  <a:lnTo>
                    <a:pt x="1840" y="3207"/>
                  </a:lnTo>
                  <a:lnTo>
                    <a:pt x="1745" y="3254"/>
                  </a:lnTo>
                  <a:lnTo>
                    <a:pt x="378" y="3631"/>
                  </a:lnTo>
                  <a:lnTo>
                    <a:pt x="189" y="3679"/>
                  </a:lnTo>
                  <a:lnTo>
                    <a:pt x="0" y="3679"/>
                  </a:lnTo>
                  <a:lnTo>
                    <a:pt x="47" y="3867"/>
                  </a:lnTo>
                  <a:lnTo>
                    <a:pt x="236" y="4056"/>
                  </a:lnTo>
                  <a:lnTo>
                    <a:pt x="425" y="4245"/>
                  </a:lnTo>
                  <a:lnTo>
                    <a:pt x="566" y="4339"/>
                  </a:lnTo>
                  <a:lnTo>
                    <a:pt x="613" y="4339"/>
                  </a:lnTo>
                  <a:lnTo>
                    <a:pt x="755" y="4433"/>
                  </a:lnTo>
                  <a:lnTo>
                    <a:pt x="943" y="4575"/>
                  </a:lnTo>
                  <a:lnTo>
                    <a:pt x="991" y="4669"/>
                  </a:lnTo>
                  <a:lnTo>
                    <a:pt x="991" y="4858"/>
                  </a:lnTo>
                  <a:lnTo>
                    <a:pt x="943" y="4952"/>
                  </a:lnTo>
                  <a:lnTo>
                    <a:pt x="1085" y="5141"/>
                  </a:lnTo>
                  <a:lnTo>
                    <a:pt x="1132" y="5235"/>
                  </a:lnTo>
                  <a:lnTo>
                    <a:pt x="1132" y="5329"/>
                  </a:lnTo>
                  <a:lnTo>
                    <a:pt x="1085" y="5471"/>
                  </a:lnTo>
                  <a:lnTo>
                    <a:pt x="1179" y="5471"/>
                  </a:lnTo>
                  <a:lnTo>
                    <a:pt x="1321" y="5093"/>
                  </a:lnTo>
                  <a:lnTo>
                    <a:pt x="1321" y="5046"/>
                  </a:lnTo>
                  <a:lnTo>
                    <a:pt x="1509" y="4811"/>
                  </a:lnTo>
                  <a:lnTo>
                    <a:pt x="1651" y="4763"/>
                  </a:lnTo>
                  <a:lnTo>
                    <a:pt x="2122" y="4669"/>
                  </a:lnTo>
                  <a:lnTo>
                    <a:pt x="2264" y="4669"/>
                  </a:lnTo>
                  <a:lnTo>
                    <a:pt x="2358" y="4763"/>
                  </a:lnTo>
                  <a:lnTo>
                    <a:pt x="2405" y="4858"/>
                  </a:lnTo>
                  <a:lnTo>
                    <a:pt x="2358" y="4952"/>
                  </a:lnTo>
                  <a:lnTo>
                    <a:pt x="2736" y="4858"/>
                  </a:lnTo>
                  <a:lnTo>
                    <a:pt x="2971" y="4763"/>
                  </a:lnTo>
                  <a:lnTo>
                    <a:pt x="3207" y="4669"/>
                  </a:lnTo>
                  <a:lnTo>
                    <a:pt x="3396" y="4433"/>
                  </a:lnTo>
                  <a:lnTo>
                    <a:pt x="3679" y="4292"/>
                  </a:lnTo>
                  <a:lnTo>
                    <a:pt x="4103" y="4150"/>
                  </a:lnTo>
                  <a:lnTo>
                    <a:pt x="4245" y="4150"/>
                  </a:lnTo>
                  <a:lnTo>
                    <a:pt x="4339" y="4245"/>
                  </a:lnTo>
                  <a:lnTo>
                    <a:pt x="4386" y="4386"/>
                  </a:lnTo>
                  <a:lnTo>
                    <a:pt x="4386" y="4528"/>
                  </a:lnTo>
                  <a:lnTo>
                    <a:pt x="4292" y="4622"/>
                  </a:lnTo>
                  <a:lnTo>
                    <a:pt x="4339" y="4622"/>
                  </a:lnTo>
                  <a:lnTo>
                    <a:pt x="4528" y="4575"/>
                  </a:lnTo>
                  <a:lnTo>
                    <a:pt x="5046" y="4575"/>
                  </a:lnTo>
                  <a:lnTo>
                    <a:pt x="5282" y="4669"/>
                  </a:lnTo>
                  <a:lnTo>
                    <a:pt x="5377" y="4716"/>
                  </a:lnTo>
                  <a:lnTo>
                    <a:pt x="5424" y="4811"/>
                  </a:lnTo>
                  <a:lnTo>
                    <a:pt x="5471" y="4811"/>
                  </a:lnTo>
                  <a:lnTo>
                    <a:pt x="5565" y="4858"/>
                  </a:lnTo>
                  <a:lnTo>
                    <a:pt x="5612" y="4858"/>
                  </a:lnTo>
                  <a:lnTo>
                    <a:pt x="5801" y="4999"/>
                  </a:lnTo>
                  <a:lnTo>
                    <a:pt x="5943" y="4858"/>
                  </a:lnTo>
                  <a:lnTo>
                    <a:pt x="6084" y="4763"/>
                  </a:lnTo>
                  <a:lnTo>
                    <a:pt x="6273" y="4716"/>
                  </a:lnTo>
                  <a:lnTo>
                    <a:pt x="6414" y="4716"/>
                  </a:lnTo>
                  <a:lnTo>
                    <a:pt x="6556" y="4858"/>
                  </a:lnTo>
                  <a:lnTo>
                    <a:pt x="6697" y="4905"/>
                  </a:lnTo>
                  <a:lnTo>
                    <a:pt x="6839" y="4905"/>
                  </a:lnTo>
                  <a:lnTo>
                    <a:pt x="6933" y="4952"/>
                  </a:lnTo>
                  <a:lnTo>
                    <a:pt x="7027" y="5046"/>
                  </a:lnTo>
                  <a:lnTo>
                    <a:pt x="7074" y="5141"/>
                  </a:lnTo>
                  <a:lnTo>
                    <a:pt x="7074" y="5282"/>
                  </a:lnTo>
                  <a:lnTo>
                    <a:pt x="7122" y="5376"/>
                  </a:lnTo>
                  <a:lnTo>
                    <a:pt x="7310" y="5471"/>
                  </a:lnTo>
                  <a:lnTo>
                    <a:pt x="7546" y="5565"/>
                  </a:lnTo>
                  <a:lnTo>
                    <a:pt x="7688" y="5659"/>
                  </a:lnTo>
                  <a:lnTo>
                    <a:pt x="8065" y="5942"/>
                  </a:lnTo>
                  <a:lnTo>
                    <a:pt x="8112" y="5990"/>
                  </a:lnTo>
                  <a:lnTo>
                    <a:pt x="8159" y="6084"/>
                  </a:lnTo>
                  <a:lnTo>
                    <a:pt x="8159" y="6225"/>
                  </a:lnTo>
                  <a:lnTo>
                    <a:pt x="8348" y="6084"/>
                  </a:lnTo>
                  <a:lnTo>
                    <a:pt x="8536" y="5942"/>
                  </a:lnTo>
                  <a:lnTo>
                    <a:pt x="8725" y="5848"/>
                  </a:lnTo>
                  <a:lnTo>
                    <a:pt x="9150" y="5707"/>
                  </a:lnTo>
                  <a:lnTo>
                    <a:pt x="9715" y="5141"/>
                  </a:lnTo>
                  <a:lnTo>
                    <a:pt x="9857" y="5046"/>
                  </a:lnTo>
                  <a:lnTo>
                    <a:pt x="10140" y="4999"/>
                  </a:lnTo>
                  <a:lnTo>
                    <a:pt x="10329" y="4999"/>
                  </a:lnTo>
                  <a:lnTo>
                    <a:pt x="10376" y="4858"/>
                  </a:lnTo>
                  <a:lnTo>
                    <a:pt x="10281" y="4716"/>
                  </a:lnTo>
                  <a:lnTo>
                    <a:pt x="10281" y="4622"/>
                  </a:lnTo>
                  <a:lnTo>
                    <a:pt x="10281" y="4528"/>
                  </a:lnTo>
                  <a:lnTo>
                    <a:pt x="10376" y="4339"/>
                  </a:lnTo>
                  <a:lnTo>
                    <a:pt x="10564" y="4245"/>
                  </a:lnTo>
                  <a:lnTo>
                    <a:pt x="11036" y="4103"/>
                  </a:lnTo>
                  <a:lnTo>
                    <a:pt x="11413" y="3962"/>
                  </a:lnTo>
                  <a:lnTo>
                    <a:pt x="11460" y="3962"/>
                  </a:lnTo>
                  <a:lnTo>
                    <a:pt x="11838" y="4009"/>
                  </a:lnTo>
                  <a:lnTo>
                    <a:pt x="12262" y="4103"/>
                  </a:lnTo>
                  <a:lnTo>
                    <a:pt x="12451" y="4150"/>
                  </a:lnTo>
                  <a:lnTo>
                    <a:pt x="12970" y="4292"/>
                  </a:lnTo>
                  <a:lnTo>
                    <a:pt x="13158" y="4386"/>
                  </a:lnTo>
                  <a:lnTo>
                    <a:pt x="13347" y="4528"/>
                  </a:lnTo>
                  <a:lnTo>
                    <a:pt x="13630" y="4716"/>
                  </a:lnTo>
                  <a:lnTo>
                    <a:pt x="13866" y="4952"/>
                  </a:lnTo>
                  <a:lnTo>
                    <a:pt x="14054" y="5188"/>
                  </a:lnTo>
                  <a:lnTo>
                    <a:pt x="14243" y="5329"/>
                  </a:lnTo>
                  <a:lnTo>
                    <a:pt x="14479" y="5471"/>
                  </a:lnTo>
                  <a:lnTo>
                    <a:pt x="14762" y="5612"/>
                  </a:lnTo>
                  <a:lnTo>
                    <a:pt x="14950" y="5707"/>
                  </a:lnTo>
                  <a:lnTo>
                    <a:pt x="15139" y="5895"/>
                  </a:lnTo>
                  <a:lnTo>
                    <a:pt x="15328" y="6037"/>
                  </a:lnTo>
                  <a:lnTo>
                    <a:pt x="15422" y="6225"/>
                  </a:lnTo>
                  <a:lnTo>
                    <a:pt x="15469" y="6320"/>
                  </a:lnTo>
                  <a:lnTo>
                    <a:pt x="15516" y="6320"/>
                  </a:lnTo>
                  <a:lnTo>
                    <a:pt x="15611" y="6225"/>
                  </a:lnTo>
                  <a:lnTo>
                    <a:pt x="15705" y="6178"/>
                  </a:lnTo>
                  <a:lnTo>
                    <a:pt x="16082" y="6131"/>
                  </a:lnTo>
                  <a:lnTo>
                    <a:pt x="16224" y="6131"/>
                  </a:lnTo>
                  <a:lnTo>
                    <a:pt x="16318" y="6225"/>
                  </a:lnTo>
                  <a:lnTo>
                    <a:pt x="16601" y="6697"/>
                  </a:lnTo>
                  <a:lnTo>
                    <a:pt x="16742" y="6838"/>
                  </a:lnTo>
                  <a:lnTo>
                    <a:pt x="16837" y="6933"/>
                  </a:lnTo>
                  <a:lnTo>
                    <a:pt x="16931" y="7121"/>
                  </a:lnTo>
                  <a:lnTo>
                    <a:pt x="17167" y="7546"/>
                  </a:lnTo>
                  <a:lnTo>
                    <a:pt x="17308" y="7923"/>
                  </a:lnTo>
                  <a:lnTo>
                    <a:pt x="17356" y="8112"/>
                  </a:lnTo>
                  <a:lnTo>
                    <a:pt x="17356" y="8348"/>
                  </a:lnTo>
                  <a:lnTo>
                    <a:pt x="17356" y="8536"/>
                  </a:lnTo>
                  <a:lnTo>
                    <a:pt x="17403" y="8819"/>
                  </a:lnTo>
                  <a:lnTo>
                    <a:pt x="17450" y="9102"/>
                  </a:lnTo>
                  <a:lnTo>
                    <a:pt x="17403" y="9479"/>
                  </a:lnTo>
                  <a:lnTo>
                    <a:pt x="17261" y="10281"/>
                  </a:lnTo>
                  <a:lnTo>
                    <a:pt x="17308" y="10376"/>
                  </a:lnTo>
                  <a:lnTo>
                    <a:pt x="17308" y="10281"/>
                  </a:lnTo>
                  <a:lnTo>
                    <a:pt x="17356" y="10187"/>
                  </a:lnTo>
                  <a:lnTo>
                    <a:pt x="17403" y="10140"/>
                  </a:lnTo>
                  <a:lnTo>
                    <a:pt x="17639" y="9951"/>
                  </a:lnTo>
                  <a:lnTo>
                    <a:pt x="17827" y="9904"/>
                  </a:lnTo>
                  <a:lnTo>
                    <a:pt x="17969" y="9857"/>
                  </a:lnTo>
                  <a:lnTo>
                    <a:pt x="18110" y="9857"/>
                  </a:lnTo>
                  <a:lnTo>
                    <a:pt x="18204" y="9904"/>
                  </a:lnTo>
                  <a:lnTo>
                    <a:pt x="18252" y="9998"/>
                  </a:lnTo>
                  <a:lnTo>
                    <a:pt x="18299" y="10093"/>
                  </a:lnTo>
                  <a:lnTo>
                    <a:pt x="18299" y="10281"/>
                  </a:lnTo>
                  <a:lnTo>
                    <a:pt x="18440" y="10234"/>
                  </a:lnTo>
                  <a:lnTo>
                    <a:pt x="18487" y="10187"/>
                  </a:lnTo>
                  <a:lnTo>
                    <a:pt x="18582" y="10140"/>
                  </a:lnTo>
                  <a:lnTo>
                    <a:pt x="18676" y="10093"/>
                  </a:lnTo>
                  <a:lnTo>
                    <a:pt x="18818" y="10140"/>
                  </a:lnTo>
                  <a:lnTo>
                    <a:pt x="18959" y="10281"/>
                  </a:lnTo>
                  <a:lnTo>
                    <a:pt x="19006" y="10376"/>
                  </a:lnTo>
                  <a:lnTo>
                    <a:pt x="19006" y="10470"/>
                  </a:lnTo>
                  <a:lnTo>
                    <a:pt x="18912" y="10753"/>
                  </a:lnTo>
                  <a:lnTo>
                    <a:pt x="18770" y="11036"/>
                  </a:lnTo>
                  <a:lnTo>
                    <a:pt x="18676" y="11130"/>
                  </a:lnTo>
                  <a:lnTo>
                    <a:pt x="18676" y="11224"/>
                  </a:lnTo>
                  <a:lnTo>
                    <a:pt x="18676" y="11413"/>
                  </a:lnTo>
                  <a:lnTo>
                    <a:pt x="18629" y="11602"/>
                  </a:lnTo>
                  <a:lnTo>
                    <a:pt x="18535" y="11790"/>
                  </a:lnTo>
                  <a:lnTo>
                    <a:pt x="18440" y="11885"/>
                  </a:lnTo>
                  <a:lnTo>
                    <a:pt x="18393" y="11932"/>
                  </a:lnTo>
                  <a:lnTo>
                    <a:pt x="18582" y="12215"/>
                  </a:lnTo>
                  <a:lnTo>
                    <a:pt x="18770" y="12309"/>
                  </a:lnTo>
                  <a:lnTo>
                    <a:pt x="19006" y="12545"/>
                  </a:lnTo>
                  <a:lnTo>
                    <a:pt x="19101" y="12639"/>
                  </a:lnTo>
                  <a:lnTo>
                    <a:pt x="19148" y="12734"/>
                  </a:lnTo>
                  <a:lnTo>
                    <a:pt x="19195" y="12922"/>
                  </a:lnTo>
                  <a:lnTo>
                    <a:pt x="19242" y="13111"/>
                  </a:lnTo>
                  <a:lnTo>
                    <a:pt x="19336" y="13347"/>
                  </a:lnTo>
                  <a:lnTo>
                    <a:pt x="19525" y="13582"/>
                  </a:lnTo>
                  <a:lnTo>
                    <a:pt x="19666" y="13630"/>
                  </a:lnTo>
                  <a:lnTo>
                    <a:pt x="20044" y="13677"/>
                  </a:lnTo>
                  <a:lnTo>
                    <a:pt x="20091" y="13630"/>
                  </a:lnTo>
                  <a:lnTo>
                    <a:pt x="20185" y="13535"/>
                  </a:lnTo>
                  <a:lnTo>
                    <a:pt x="20327" y="13488"/>
                  </a:lnTo>
                  <a:lnTo>
                    <a:pt x="20610" y="13535"/>
                  </a:lnTo>
                  <a:lnTo>
                    <a:pt x="20798" y="13630"/>
                  </a:lnTo>
                  <a:lnTo>
                    <a:pt x="20940" y="13771"/>
                  </a:lnTo>
                  <a:lnTo>
                    <a:pt x="21034" y="13960"/>
                  </a:lnTo>
                  <a:lnTo>
                    <a:pt x="21128" y="14148"/>
                  </a:lnTo>
                  <a:lnTo>
                    <a:pt x="21223" y="14479"/>
                  </a:lnTo>
                  <a:lnTo>
                    <a:pt x="21270" y="14667"/>
                  </a:lnTo>
                  <a:lnTo>
                    <a:pt x="21317" y="14762"/>
                  </a:lnTo>
                  <a:lnTo>
                    <a:pt x="21411" y="14856"/>
                  </a:lnTo>
                  <a:lnTo>
                    <a:pt x="21506" y="14903"/>
                  </a:lnTo>
                  <a:lnTo>
                    <a:pt x="21742" y="14903"/>
                  </a:lnTo>
                  <a:lnTo>
                    <a:pt x="21883" y="14950"/>
                  </a:lnTo>
                  <a:lnTo>
                    <a:pt x="21977" y="14997"/>
                  </a:lnTo>
                  <a:lnTo>
                    <a:pt x="22119" y="15139"/>
                  </a:lnTo>
                  <a:lnTo>
                    <a:pt x="22496" y="15658"/>
                  </a:lnTo>
                  <a:lnTo>
                    <a:pt x="22590" y="15941"/>
                  </a:lnTo>
                  <a:lnTo>
                    <a:pt x="22685" y="16129"/>
                  </a:lnTo>
                  <a:lnTo>
                    <a:pt x="22638" y="16318"/>
                  </a:lnTo>
                  <a:lnTo>
                    <a:pt x="22685" y="16365"/>
                  </a:lnTo>
                  <a:lnTo>
                    <a:pt x="22968" y="16412"/>
                  </a:lnTo>
                  <a:lnTo>
                    <a:pt x="23392" y="16412"/>
                  </a:lnTo>
                  <a:lnTo>
                    <a:pt x="23534" y="16459"/>
                  </a:lnTo>
                  <a:lnTo>
                    <a:pt x="23911" y="16648"/>
                  </a:lnTo>
                  <a:lnTo>
                    <a:pt x="24241" y="16837"/>
                  </a:lnTo>
                  <a:lnTo>
                    <a:pt x="24666" y="17261"/>
                  </a:lnTo>
                  <a:lnTo>
                    <a:pt x="24666" y="17308"/>
                  </a:lnTo>
                  <a:lnTo>
                    <a:pt x="24901" y="17497"/>
                  </a:lnTo>
                  <a:lnTo>
                    <a:pt x="25043" y="17638"/>
                  </a:lnTo>
                  <a:lnTo>
                    <a:pt x="25184" y="17686"/>
                  </a:lnTo>
                  <a:lnTo>
                    <a:pt x="25232" y="17686"/>
                  </a:lnTo>
                  <a:lnTo>
                    <a:pt x="25420" y="17733"/>
                  </a:lnTo>
                  <a:lnTo>
                    <a:pt x="25609" y="17733"/>
                  </a:lnTo>
                  <a:lnTo>
                    <a:pt x="25750" y="17780"/>
                  </a:lnTo>
                  <a:lnTo>
                    <a:pt x="25845" y="17827"/>
                  </a:lnTo>
                  <a:lnTo>
                    <a:pt x="25986" y="18157"/>
                  </a:lnTo>
                  <a:lnTo>
                    <a:pt x="26033" y="18346"/>
                  </a:lnTo>
                  <a:lnTo>
                    <a:pt x="26316" y="18251"/>
                  </a:lnTo>
                  <a:lnTo>
                    <a:pt x="26646" y="18063"/>
                  </a:lnTo>
                  <a:lnTo>
                    <a:pt x="26882" y="17874"/>
                  </a:lnTo>
                  <a:lnTo>
                    <a:pt x="27071" y="17827"/>
                  </a:lnTo>
                  <a:lnTo>
                    <a:pt x="27259" y="17733"/>
                  </a:lnTo>
                  <a:lnTo>
                    <a:pt x="27401" y="17591"/>
                  </a:lnTo>
                  <a:lnTo>
                    <a:pt x="27448" y="17355"/>
                  </a:lnTo>
                  <a:lnTo>
                    <a:pt x="27448" y="17261"/>
                  </a:lnTo>
                  <a:lnTo>
                    <a:pt x="27354" y="17120"/>
                  </a:lnTo>
                  <a:lnTo>
                    <a:pt x="27259" y="16837"/>
                  </a:lnTo>
                  <a:lnTo>
                    <a:pt x="27165" y="16459"/>
                  </a:lnTo>
                  <a:lnTo>
                    <a:pt x="27165" y="16176"/>
                  </a:lnTo>
                  <a:lnTo>
                    <a:pt x="27165" y="15941"/>
                  </a:lnTo>
                  <a:lnTo>
                    <a:pt x="27259" y="15799"/>
                  </a:lnTo>
                  <a:lnTo>
                    <a:pt x="27354" y="15658"/>
                  </a:lnTo>
                  <a:lnTo>
                    <a:pt x="27590" y="15422"/>
                  </a:lnTo>
                  <a:lnTo>
                    <a:pt x="27684" y="15375"/>
                  </a:lnTo>
                  <a:lnTo>
                    <a:pt x="27637" y="15186"/>
                  </a:lnTo>
                  <a:lnTo>
                    <a:pt x="27495" y="14997"/>
                  </a:lnTo>
                  <a:lnTo>
                    <a:pt x="27212" y="14620"/>
                  </a:lnTo>
                  <a:lnTo>
                    <a:pt x="27165" y="14573"/>
                  </a:lnTo>
                  <a:lnTo>
                    <a:pt x="27118" y="14431"/>
                  </a:lnTo>
                  <a:lnTo>
                    <a:pt x="27118" y="14148"/>
                  </a:lnTo>
                  <a:lnTo>
                    <a:pt x="27118" y="13960"/>
                  </a:lnTo>
                  <a:lnTo>
                    <a:pt x="27118" y="13913"/>
                  </a:lnTo>
                  <a:lnTo>
                    <a:pt x="27118" y="13394"/>
                  </a:lnTo>
                  <a:lnTo>
                    <a:pt x="27071" y="12922"/>
                  </a:lnTo>
                  <a:lnTo>
                    <a:pt x="26693" y="12026"/>
                  </a:lnTo>
                  <a:lnTo>
                    <a:pt x="26458" y="11460"/>
                  </a:lnTo>
                  <a:lnTo>
                    <a:pt x="26175" y="11036"/>
                  </a:lnTo>
                  <a:lnTo>
                    <a:pt x="26033" y="10894"/>
                  </a:lnTo>
                  <a:lnTo>
                    <a:pt x="25892" y="10800"/>
                  </a:lnTo>
                  <a:lnTo>
                    <a:pt x="25750" y="10753"/>
                  </a:lnTo>
                  <a:lnTo>
                    <a:pt x="25656" y="10658"/>
                  </a:lnTo>
                  <a:lnTo>
                    <a:pt x="25514" y="10517"/>
                  </a:lnTo>
                  <a:lnTo>
                    <a:pt x="25420" y="10328"/>
                  </a:lnTo>
                  <a:lnTo>
                    <a:pt x="25326" y="10093"/>
                  </a:lnTo>
                  <a:lnTo>
                    <a:pt x="25279" y="9951"/>
                  </a:lnTo>
                  <a:lnTo>
                    <a:pt x="25184" y="9857"/>
                  </a:lnTo>
                  <a:lnTo>
                    <a:pt x="24854" y="9385"/>
                  </a:lnTo>
                  <a:lnTo>
                    <a:pt x="24100" y="8536"/>
                  </a:lnTo>
                  <a:lnTo>
                    <a:pt x="23958" y="8348"/>
                  </a:lnTo>
                  <a:lnTo>
                    <a:pt x="23817" y="8065"/>
                  </a:lnTo>
                  <a:lnTo>
                    <a:pt x="23722" y="7782"/>
                  </a:lnTo>
                  <a:lnTo>
                    <a:pt x="23628" y="7687"/>
                  </a:lnTo>
                  <a:lnTo>
                    <a:pt x="23581" y="7593"/>
                  </a:lnTo>
                  <a:lnTo>
                    <a:pt x="23534" y="7452"/>
                  </a:lnTo>
                  <a:lnTo>
                    <a:pt x="23581" y="7263"/>
                  </a:lnTo>
                  <a:lnTo>
                    <a:pt x="23581" y="7216"/>
                  </a:lnTo>
                  <a:lnTo>
                    <a:pt x="23722" y="6791"/>
                  </a:lnTo>
                  <a:lnTo>
                    <a:pt x="23675" y="6791"/>
                  </a:lnTo>
                  <a:lnTo>
                    <a:pt x="23675" y="6744"/>
                  </a:lnTo>
                  <a:lnTo>
                    <a:pt x="23439" y="6650"/>
                  </a:lnTo>
                  <a:lnTo>
                    <a:pt x="23251" y="6508"/>
                  </a:lnTo>
                  <a:lnTo>
                    <a:pt x="22355" y="5518"/>
                  </a:lnTo>
                  <a:lnTo>
                    <a:pt x="22072" y="5471"/>
                  </a:lnTo>
                  <a:lnTo>
                    <a:pt x="21930" y="5376"/>
                  </a:lnTo>
                  <a:lnTo>
                    <a:pt x="21742" y="5235"/>
                  </a:lnTo>
                  <a:lnTo>
                    <a:pt x="21128" y="4528"/>
                  </a:lnTo>
                  <a:lnTo>
                    <a:pt x="20468" y="3820"/>
                  </a:lnTo>
                  <a:lnTo>
                    <a:pt x="20138" y="3301"/>
                  </a:lnTo>
                  <a:lnTo>
                    <a:pt x="19902" y="2877"/>
                  </a:lnTo>
                  <a:lnTo>
                    <a:pt x="19761" y="2547"/>
                  </a:lnTo>
                  <a:lnTo>
                    <a:pt x="19619" y="2169"/>
                  </a:lnTo>
                  <a:lnTo>
                    <a:pt x="19384" y="1745"/>
                  </a:lnTo>
                  <a:lnTo>
                    <a:pt x="19289" y="1556"/>
                  </a:lnTo>
                  <a:lnTo>
                    <a:pt x="19101" y="1226"/>
                  </a:lnTo>
                  <a:lnTo>
                    <a:pt x="18865" y="943"/>
                  </a:lnTo>
                  <a:lnTo>
                    <a:pt x="18723" y="707"/>
                  </a:lnTo>
                  <a:lnTo>
                    <a:pt x="18487" y="94"/>
                  </a:lnTo>
                  <a:lnTo>
                    <a:pt x="18440" y="94"/>
                  </a:lnTo>
                  <a:lnTo>
                    <a:pt x="18157" y="142"/>
                  </a:lnTo>
                  <a:lnTo>
                    <a:pt x="17969" y="189"/>
                  </a:lnTo>
                  <a:lnTo>
                    <a:pt x="17827" y="189"/>
                  </a:lnTo>
                  <a:lnTo>
                    <a:pt x="17686" y="142"/>
                  </a:lnTo>
                  <a:lnTo>
                    <a:pt x="17403" y="47"/>
                  </a:lnTo>
                  <a:lnTo>
                    <a:pt x="1730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7" name="Google Shape;2727;p47"/>
            <p:cNvSpPr/>
            <p:nvPr/>
          </p:nvSpPr>
          <p:spPr>
            <a:xfrm>
              <a:off x="2638625" y="32300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8" name="Google Shape;2728;p47"/>
            <p:cNvSpPr/>
            <p:nvPr/>
          </p:nvSpPr>
          <p:spPr>
            <a:xfrm>
              <a:off x="2421675" y="3213550"/>
              <a:ext cx="436275" cy="328975"/>
            </a:xfrm>
            <a:custGeom>
              <a:avLst/>
              <a:gdLst/>
              <a:ahLst/>
              <a:cxnLst/>
              <a:rect l="l" t="t" r="r" b="b"/>
              <a:pathLst>
                <a:path w="17451" h="13159" extrusionOk="0">
                  <a:moveTo>
                    <a:pt x="8254" y="1"/>
                  </a:moveTo>
                  <a:lnTo>
                    <a:pt x="1" y="1227"/>
                  </a:lnTo>
                  <a:lnTo>
                    <a:pt x="48" y="1793"/>
                  </a:lnTo>
                  <a:lnTo>
                    <a:pt x="142" y="2453"/>
                  </a:lnTo>
                  <a:lnTo>
                    <a:pt x="189" y="2736"/>
                  </a:lnTo>
                  <a:lnTo>
                    <a:pt x="189" y="2925"/>
                  </a:lnTo>
                  <a:lnTo>
                    <a:pt x="236" y="3066"/>
                  </a:lnTo>
                  <a:lnTo>
                    <a:pt x="236" y="3113"/>
                  </a:lnTo>
                  <a:lnTo>
                    <a:pt x="284" y="3208"/>
                  </a:lnTo>
                  <a:lnTo>
                    <a:pt x="378" y="3302"/>
                  </a:lnTo>
                  <a:lnTo>
                    <a:pt x="425" y="3726"/>
                  </a:lnTo>
                  <a:lnTo>
                    <a:pt x="472" y="4245"/>
                  </a:lnTo>
                  <a:lnTo>
                    <a:pt x="519" y="4670"/>
                  </a:lnTo>
                  <a:lnTo>
                    <a:pt x="944" y="4905"/>
                  </a:lnTo>
                  <a:lnTo>
                    <a:pt x="1274" y="5236"/>
                  </a:lnTo>
                  <a:lnTo>
                    <a:pt x="1415" y="5424"/>
                  </a:lnTo>
                  <a:lnTo>
                    <a:pt x="1463" y="5660"/>
                  </a:lnTo>
                  <a:lnTo>
                    <a:pt x="1557" y="6037"/>
                  </a:lnTo>
                  <a:lnTo>
                    <a:pt x="1557" y="6132"/>
                  </a:lnTo>
                  <a:lnTo>
                    <a:pt x="1510" y="6226"/>
                  </a:lnTo>
                  <a:lnTo>
                    <a:pt x="1604" y="6320"/>
                  </a:lnTo>
                  <a:lnTo>
                    <a:pt x="1840" y="6556"/>
                  </a:lnTo>
                  <a:lnTo>
                    <a:pt x="2029" y="6839"/>
                  </a:lnTo>
                  <a:lnTo>
                    <a:pt x="2264" y="7216"/>
                  </a:lnTo>
                  <a:lnTo>
                    <a:pt x="2406" y="7405"/>
                  </a:lnTo>
                  <a:lnTo>
                    <a:pt x="2500" y="7594"/>
                  </a:lnTo>
                  <a:lnTo>
                    <a:pt x="2547" y="7735"/>
                  </a:lnTo>
                  <a:lnTo>
                    <a:pt x="2642" y="8254"/>
                  </a:lnTo>
                  <a:lnTo>
                    <a:pt x="2689" y="8820"/>
                  </a:lnTo>
                  <a:lnTo>
                    <a:pt x="2689" y="9244"/>
                  </a:lnTo>
                  <a:lnTo>
                    <a:pt x="2642" y="9574"/>
                  </a:lnTo>
                  <a:lnTo>
                    <a:pt x="2547" y="9763"/>
                  </a:lnTo>
                  <a:lnTo>
                    <a:pt x="2453" y="9857"/>
                  </a:lnTo>
                  <a:lnTo>
                    <a:pt x="2406" y="9905"/>
                  </a:lnTo>
                  <a:lnTo>
                    <a:pt x="2359" y="9999"/>
                  </a:lnTo>
                  <a:lnTo>
                    <a:pt x="2312" y="10282"/>
                  </a:lnTo>
                  <a:lnTo>
                    <a:pt x="2359" y="10470"/>
                  </a:lnTo>
                  <a:lnTo>
                    <a:pt x="2359" y="10659"/>
                  </a:lnTo>
                  <a:lnTo>
                    <a:pt x="2453" y="10801"/>
                  </a:lnTo>
                  <a:lnTo>
                    <a:pt x="2500" y="10848"/>
                  </a:lnTo>
                  <a:lnTo>
                    <a:pt x="2642" y="11178"/>
                  </a:lnTo>
                  <a:lnTo>
                    <a:pt x="2689" y="11319"/>
                  </a:lnTo>
                  <a:lnTo>
                    <a:pt x="2642" y="11461"/>
                  </a:lnTo>
                  <a:lnTo>
                    <a:pt x="2547" y="11650"/>
                  </a:lnTo>
                  <a:lnTo>
                    <a:pt x="2359" y="11932"/>
                  </a:lnTo>
                  <a:lnTo>
                    <a:pt x="2217" y="12263"/>
                  </a:lnTo>
                  <a:lnTo>
                    <a:pt x="2170" y="12498"/>
                  </a:lnTo>
                  <a:lnTo>
                    <a:pt x="2264" y="12781"/>
                  </a:lnTo>
                  <a:lnTo>
                    <a:pt x="3160" y="12451"/>
                  </a:lnTo>
                  <a:lnTo>
                    <a:pt x="3443" y="12310"/>
                  </a:lnTo>
                  <a:lnTo>
                    <a:pt x="3538" y="12215"/>
                  </a:lnTo>
                  <a:lnTo>
                    <a:pt x="3726" y="12168"/>
                  </a:lnTo>
                  <a:lnTo>
                    <a:pt x="3962" y="12074"/>
                  </a:lnTo>
                  <a:lnTo>
                    <a:pt x="4198" y="12121"/>
                  </a:lnTo>
                  <a:lnTo>
                    <a:pt x="4481" y="12168"/>
                  </a:lnTo>
                  <a:lnTo>
                    <a:pt x="4717" y="12168"/>
                  </a:lnTo>
                  <a:lnTo>
                    <a:pt x="5094" y="12263"/>
                  </a:lnTo>
                  <a:lnTo>
                    <a:pt x="5283" y="12357"/>
                  </a:lnTo>
                  <a:lnTo>
                    <a:pt x="5471" y="12404"/>
                  </a:lnTo>
                  <a:lnTo>
                    <a:pt x="5566" y="12451"/>
                  </a:lnTo>
                  <a:lnTo>
                    <a:pt x="6084" y="12451"/>
                  </a:lnTo>
                  <a:lnTo>
                    <a:pt x="7311" y="12357"/>
                  </a:lnTo>
                  <a:lnTo>
                    <a:pt x="7546" y="12357"/>
                  </a:lnTo>
                  <a:lnTo>
                    <a:pt x="7546" y="12310"/>
                  </a:lnTo>
                  <a:lnTo>
                    <a:pt x="7405" y="12074"/>
                  </a:lnTo>
                  <a:lnTo>
                    <a:pt x="7358" y="11932"/>
                  </a:lnTo>
                  <a:lnTo>
                    <a:pt x="7358" y="11791"/>
                  </a:lnTo>
                  <a:lnTo>
                    <a:pt x="7452" y="11650"/>
                  </a:lnTo>
                  <a:lnTo>
                    <a:pt x="7594" y="11602"/>
                  </a:lnTo>
                  <a:lnTo>
                    <a:pt x="7971" y="11414"/>
                  </a:lnTo>
                  <a:lnTo>
                    <a:pt x="8065" y="11272"/>
                  </a:lnTo>
                  <a:lnTo>
                    <a:pt x="8160" y="11225"/>
                  </a:lnTo>
                  <a:lnTo>
                    <a:pt x="8254" y="11178"/>
                  </a:lnTo>
                  <a:lnTo>
                    <a:pt x="8395" y="11225"/>
                  </a:lnTo>
                  <a:lnTo>
                    <a:pt x="8490" y="11272"/>
                  </a:lnTo>
                  <a:lnTo>
                    <a:pt x="8537" y="11367"/>
                  </a:lnTo>
                  <a:lnTo>
                    <a:pt x="8631" y="11508"/>
                  </a:lnTo>
                  <a:lnTo>
                    <a:pt x="9244" y="11508"/>
                  </a:lnTo>
                  <a:lnTo>
                    <a:pt x="9339" y="11555"/>
                  </a:lnTo>
                  <a:lnTo>
                    <a:pt x="9527" y="11791"/>
                  </a:lnTo>
                  <a:lnTo>
                    <a:pt x="9622" y="11980"/>
                  </a:lnTo>
                  <a:lnTo>
                    <a:pt x="9716" y="12027"/>
                  </a:lnTo>
                  <a:lnTo>
                    <a:pt x="9904" y="12121"/>
                  </a:lnTo>
                  <a:lnTo>
                    <a:pt x="10470" y="12121"/>
                  </a:lnTo>
                  <a:lnTo>
                    <a:pt x="10565" y="12168"/>
                  </a:lnTo>
                  <a:lnTo>
                    <a:pt x="10706" y="12215"/>
                  </a:lnTo>
                  <a:lnTo>
                    <a:pt x="10895" y="12451"/>
                  </a:lnTo>
                  <a:lnTo>
                    <a:pt x="11084" y="12687"/>
                  </a:lnTo>
                  <a:lnTo>
                    <a:pt x="11225" y="12876"/>
                  </a:lnTo>
                  <a:lnTo>
                    <a:pt x="11366" y="13017"/>
                  </a:lnTo>
                  <a:lnTo>
                    <a:pt x="11885" y="13064"/>
                  </a:lnTo>
                  <a:lnTo>
                    <a:pt x="11980" y="13112"/>
                  </a:lnTo>
                  <a:lnTo>
                    <a:pt x="12074" y="13159"/>
                  </a:lnTo>
                  <a:lnTo>
                    <a:pt x="12215" y="13159"/>
                  </a:lnTo>
                  <a:lnTo>
                    <a:pt x="12310" y="13112"/>
                  </a:lnTo>
                  <a:lnTo>
                    <a:pt x="12593" y="12734"/>
                  </a:lnTo>
                  <a:lnTo>
                    <a:pt x="12687" y="12687"/>
                  </a:lnTo>
                  <a:lnTo>
                    <a:pt x="12923" y="12498"/>
                  </a:lnTo>
                  <a:lnTo>
                    <a:pt x="12970" y="12498"/>
                  </a:lnTo>
                  <a:lnTo>
                    <a:pt x="13064" y="12451"/>
                  </a:lnTo>
                  <a:lnTo>
                    <a:pt x="13206" y="12546"/>
                  </a:lnTo>
                  <a:lnTo>
                    <a:pt x="13253" y="12498"/>
                  </a:lnTo>
                  <a:lnTo>
                    <a:pt x="13347" y="12451"/>
                  </a:lnTo>
                  <a:lnTo>
                    <a:pt x="13442" y="12451"/>
                  </a:lnTo>
                  <a:lnTo>
                    <a:pt x="13583" y="12498"/>
                  </a:lnTo>
                  <a:lnTo>
                    <a:pt x="13772" y="12546"/>
                  </a:lnTo>
                  <a:lnTo>
                    <a:pt x="13913" y="12640"/>
                  </a:lnTo>
                  <a:lnTo>
                    <a:pt x="14008" y="12781"/>
                  </a:lnTo>
                  <a:lnTo>
                    <a:pt x="14102" y="12876"/>
                  </a:lnTo>
                  <a:lnTo>
                    <a:pt x="14338" y="12593"/>
                  </a:lnTo>
                  <a:lnTo>
                    <a:pt x="14385" y="12546"/>
                  </a:lnTo>
                  <a:lnTo>
                    <a:pt x="14243" y="12263"/>
                  </a:lnTo>
                  <a:lnTo>
                    <a:pt x="14149" y="12074"/>
                  </a:lnTo>
                  <a:lnTo>
                    <a:pt x="14196" y="11932"/>
                  </a:lnTo>
                  <a:lnTo>
                    <a:pt x="14243" y="11791"/>
                  </a:lnTo>
                  <a:lnTo>
                    <a:pt x="14338" y="11650"/>
                  </a:lnTo>
                  <a:lnTo>
                    <a:pt x="14479" y="11508"/>
                  </a:lnTo>
                  <a:lnTo>
                    <a:pt x="14573" y="11461"/>
                  </a:lnTo>
                  <a:lnTo>
                    <a:pt x="14668" y="11414"/>
                  </a:lnTo>
                  <a:lnTo>
                    <a:pt x="14762" y="11461"/>
                  </a:lnTo>
                  <a:lnTo>
                    <a:pt x="14951" y="11508"/>
                  </a:lnTo>
                  <a:lnTo>
                    <a:pt x="15092" y="11555"/>
                  </a:lnTo>
                  <a:lnTo>
                    <a:pt x="15281" y="11650"/>
                  </a:lnTo>
                  <a:lnTo>
                    <a:pt x="15328" y="11838"/>
                  </a:lnTo>
                  <a:lnTo>
                    <a:pt x="15422" y="11885"/>
                  </a:lnTo>
                  <a:lnTo>
                    <a:pt x="15564" y="11980"/>
                  </a:lnTo>
                  <a:lnTo>
                    <a:pt x="16224" y="11980"/>
                  </a:lnTo>
                  <a:lnTo>
                    <a:pt x="16460" y="12074"/>
                  </a:lnTo>
                  <a:lnTo>
                    <a:pt x="16649" y="12215"/>
                  </a:lnTo>
                  <a:lnTo>
                    <a:pt x="16743" y="12310"/>
                  </a:lnTo>
                  <a:lnTo>
                    <a:pt x="16790" y="12451"/>
                  </a:lnTo>
                  <a:lnTo>
                    <a:pt x="16884" y="12781"/>
                  </a:lnTo>
                  <a:lnTo>
                    <a:pt x="17403" y="12404"/>
                  </a:lnTo>
                  <a:lnTo>
                    <a:pt x="17450" y="12263"/>
                  </a:lnTo>
                  <a:lnTo>
                    <a:pt x="17262" y="12263"/>
                  </a:lnTo>
                  <a:lnTo>
                    <a:pt x="16979" y="12215"/>
                  </a:lnTo>
                  <a:lnTo>
                    <a:pt x="16649" y="12074"/>
                  </a:lnTo>
                  <a:lnTo>
                    <a:pt x="15894" y="11697"/>
                  </a:lnTo>
                  <a:lnTo>
                    <a:pt x="15752" y="11602"/>
                  </a:lnTo>
                  <a:lnTo>
                    <a:pt x="15611" y="11508"/>
                  </a:lnTo>
                  <a:lnTo>
                    <a:pt x="15517" y="11319"/>
                  </a:lnTo>
                  <a:lnTo>
                    <a:pt x="15422" y="11084"/>
                  </a:lnTo>
                  <a:lnTo>
                    <a:pt x="15470" y="10848"/>
                  </a:lnTo>
                  <a:lnTo>
                    <a:pt x="15517" y="10706"/>
                  </a:lnTo>
                  <a:lnTo>
                    <a:pt x="15611" y="10565"/>
                  </a:lnTo>
                  <a:lnTo>
                    <a:pt x="15752" y="10376"/>
                  </a:lnTo>
                  <a:lnTo>
                    <a:pt x="15847" y="10282"/>
                  </a:lnTo>
                  <a:lnTo>
                    <a:pt x="15894" y="10235"/>
                  </a:lnTo>
                  <a:lnTo>
                    <a:pt x="16035" y="9999"/>
                  </a:lnTo>
                  <a:lnTo>
                    <a:pt x="16177" y="9763"/>
                  </a:lnTo>
                  <a:lnTo>
                    <a:pt x="16271" y="9669"/>
                  </a:lnTo>
                  <a:lnTo>
                    <a:pt x="16318" y="9622"/>
                  </a:lnTo>
                  <a:lnTo>
                    <a:pt x="16460" y="9480"/>
                  </a:lnTo>
                  <a:lnTo>
                    <a:pt x="16366" y="9339"/>
                  </a:lnTo>
                  <a:lnTo>
                    <a:pt x="16271" y="9150"/>
                  </a:lnTo>
                  <a:lnTo>
                    <a:pt x="16224" y="9103"/>
                  </a:lnTo>
                  <a:lnTo>
                    <a:pt x="15705" y="9433"/>
                  </a:lnTo>
                  <a:lnTo>
                    <a:pt x="15658" y="9527"/>
                  </a:lnTo>
                  <a:lnTo>
                    <a:pt x="15611" y="9622"/>
                  </a:lnTo>
                  <a:lnTo>
                    <a:pt x="15564" y="9810"/>
                  </a:lnTo>
                  <a:lnTo>
                    <a:pt x="15470" y="9952"/>
                  </a:lnTo>
                  <a:lnTo>
                    <a:pt x="15375" y="10093"/>
                  </a:lnTo>
                  <a:lnTo>
                    <a:pt x="15281" y="10140"/>
                  </a:lnTo>
                  <a:lnTo>
                    <a:pt x="15187" y="10140"/>
                  </a:lnTo>
                  <a:lnTo>
                    <a:pt x="14762" y="10093"/>
                  </a:lnTo>
                  <a:lnTo>
                    <a:pt x="14715" y="10093"/>
                  </a:lnTo>
                  <a:lnTo>
                    <a:pt x="14526" y="10046"/>
                  </a:lnTo>
                  <a:lnTo>
                    <a:pt x="14385" y="9905"/>
                  </a:lnTo>
                  <a:lnTo>
                    <a:pt x="14385" y="9763"/>
                  </a:lnTo>
                  <a:lnTo>
                    <a:pt x="14432" y="9622"/>
                  </a:lnTo>
                  <a:lnTo>
                    <a:pt x="14573" y="9433"/>
                  </a:lnTo>
                  <a:lnTo>
                    <a:pt x="14526" y="9433"/>
                  </a:lnTo>
                  <a:lnTo>
                    <a:pt x="14385" y="9527"/>
                  </a:lnTo>
                  <a:lnTo>
                    <a:pt x="14149" y="9716"/>
                  </a:lnTo>
                  <a:lnTo>
                    <a:pt x="14008" y="9763"/>
                  </a:lnTo>
                  <a:lnTo>
                    <a:pt x="13866" y="9763"/>
                  </a:lnTo>
                  <a:lnTo>
                    <a:pt x="13725" y="9857"/>
                  </a:lnTo>
                  <a:lnTo>
                    <a:pt x="13442" y="9999"/>
                  </a:lnTo>
                  <a:lnTo>
                    <a:pt x="13253" y="10093"/>
                  </a:lnTo>
                  <a:lnTo>
                    <a:pt x="12970" y="10093"/>
                  </a:lnTo>
                  <a:lnTo>
                    <a:pt x="12876" y="10046"/>
                  </a:lnTo>
                  <a:lnTo>
                    <a:pt x="12734" y="9952"/>
                  </a:lnTo>
                  <a:lnTo>
                    <a:pt x="12687" y="9810"/>
                  </a:lnTo>
                  <a:lnTo>
                    <a:pt x="12498" y="9574"/>
                  </a:lnTo>
                  <a:lnTo>
                    <a:pt x="12404" y="9386"/>
                  </a:lnTo>
                  <a:lnTo>
                    <a:pt x="12451" y="9197"/>
                  </a:lnTo>
                  <a:lnTo>
                    <a:pt x="12498" y="8961"/>
                  </a:lnTo>
                  <a:lnTo>
                    <a:pt x="12640" y="8773"/>
                  </a:lnTo>
                  <a:lnTo>
                    <a:pt x="12687" y="8678"/>
                  </a:lnTo>
                  <a:lnTo>
                    <a:pt x="12781" y="8631"/>
                  </a:lnTo>
                  <a:lnTo>
                    <a:pt x="12970" y="8631"/>
                  </a:lnTo>
                  <a:lnTo>
                    <a:pt x="13159" y="8584"/>
                  </a:lnTo>
                  <a:lnTo>
                    <a:pt x="13347" y="8348"/>
                  </a:lnTo>
                  <a:lnTo>
                    <a:pt x="13489" y="8254"/>
                  </a:lnTo>
                  <a:lnTo>
                    <a:pt x="13630" y="8207"/>
                  </a:lnTo>
                  <a:lnTo>
                    <a:pt x="13772" y="8254"/>
                  </a:lnTo>
                  <a:lnTo>
                    <a:pt x="13913" y="8348"/>
                  </a:lnTo>
                  <a:lnTo>
                    <a:pt x="14008" y="8443"/>
                  </a:lnTo>
                  <a:lnTo>
                    <a:pt x="14149" y="8490"/>
                  </a:lnTo>
                  <a:lnTo>
                    <a:pt x="14385" y="8537"/>
                  </a:lnTo>
                  <a:lnTo>
                    <a:pt x="14856" y="8537"/>
                  </a:lnTo>
                  <a:lnTo>
                    <a:pt x="14856" y="8443"/>
                  </a:lnTo>
                  <a:lnTo>
                    <a:pt x="14432" y="8065"/>
                  </a:lnTo>
                  <a:lnTo>
                    <a:pt x="13960" y="7547"/>
                  </a:lnTo>
                  <a:lnTo>
                    <a:pt x="13866" y="7405"/>
                  </a:lnTo>
                  <a:lnTo>
                    <a:pt x="13819" y="7075"/>
                  </a:lnTo>
                  <a:lnTo>
                    <a:pt x="13819" y="6839"/>
                  </a:lnTo>
                  <a:lnTo>
                    <a:pt x="13866" y="6650"/>
                  </a:lnTo>
                  <a:lnTo>
                    <a:pt x="13913" y="6367"/>
                  </a:lnTo>
                  <a:lnTo>
                    <a:pt x="13394" y="6462"/>
                  </a:lnTo>
                  <a:lnTo>
                    <a:pt x="12970" y="6509"/>
                  </a:lnTo>
                  <a:lnTo>
                    <a:pt x="10565" y="7075"/>
                  </a:lnTo>
                  <a:lnTo>
                    <a:pt x="8442" y="7358"/>
                  </a:lnTo>
                  <a:lnTo>
                    <a:pt x="8348" y="7358"/>
                  </a:lnTo>
                  <a:lnTo>
                    <a:pt x="8301" y="7311"/>
                  </a:lnTo>
                  <a:lnTo>
                    <a:pt x="8207" y="7264"/>
                  </a:lnTo>
                  <a:lnTo>
                    <a:pt x="8207" y="7169"/>
                  </a:lnTo>
                  <a:lnTo>
                    <a:pt x="8065" y="6132"/>
                  </a:lnTo>
                  <a:lnTo>
                    <a:pt x="8160" y="5471"/>
                  </a:lnTo>
                  <a:lnTo>
                    <a:pt x="8254" y="4434"/>
                  </a:lnTo>
                  <a:lnTo>
                    <a:pt x="8301" y="4292"/>
                  </a:lnTo>
                  <a:lnTo>
                    <a:pt x="8348" y="4151"/>
                  </a:lnTo>
                  <a:lnTo>
                    <a:pt x="8584" y="3679"/>
                  </a:lnTo>
                  <a:lnTo>
                    <a:pt x="8820" y="3255"/>
                  </a:lnTo>
                  <a:lnTo>
                    <a:pt x="8914" y="3019"/>
                  </a:lnTo>
                  <a:lnTo>
                    <a:pt x="8914" y="2830"/>
                  </a:lnTo>
                  <a:lnTo>
                    <a:pt x="8961" y="2595"/>
                  </a:lnTo>
                  <a:lnTo>
                    <a:pt x="9056" y="2406"/>
                  </a:lnTo>
                  <a:lnTo>
                    <a:pt x="9150" y="2312"/>
                  </a:lnTo>
                  <a:lnTo>
                    <a:pt x="9339" y="2170"/>
                  </a:lnTo>
                  <a:lnTo>
                    <a:pt x="9339" y="2076"/>
                  </a:lnTo>
                  <a:lnTo>
                    <a:pt x="9244" y="2029"/>
                  </a:lnTo>
                  <a:lnTo>
                    <a:pt x="9150" y="1887"/>
                  </a:lnTo>
                  <a:lnTo>
                    <a:pt x="8961" y="1604"/>
                  </a:lnTo>
                  <a:lnTo>
                    <a:pt x="8867" y="1321"/>
                  </a:lnTo>
                  <a:lnTo>
                    <a:pt x="8820" y="1133"/>
                  </a:lnTo>
                  <a:lnTo>
                    <a:pt x="8725" y="897"/>
                  </a:lnTo>
                  <a:lnTo>
                    <a:pt x="8631" y="755"/>
                  </a:lnTo>
                  <a:lnTo>
                    <a:pt x="8584" y="708"/>
                  </a:lnTo>
                  <a:lnTo>
                    <a:pt x="8537" y="661"/>
                  </a:lnTo>
                  <a:lnTo>
                    <a:pt x="8490" y="567"/>
                  </a:lnTo>
                  <a:lnTo>
                    <a:pt x="8584" y="472"/>
                  </a:lnTo>
                  <a:lnTo>
                    <a:pt x="8490" y="519"/>
                  </a:lnTo>
                  <a:lnTo>
                    <a:pt x="8348" y="237"/>
                  </a:lnTo>
                  <a:lnTo>
                    <a:pt x="8301" y="142"/>
                  </a:lnTo>
                  <a:lnTo>
                    <a:pt x="825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9" name="Google Shape;2729;p47"/>
            <p:cNvSpPr/>
            <p:nvPr/>
          </p:nvSpPr>
          <p:spPr>
            <a:xfrm>
              <a:off x="2787175" y="34470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0" name="Google Shape;2730;p47"/>
            <p:cNvSpPr/>
            <p:nvPr/>
          </p:nvSpPr>
          <p:spPr>
            <a:xfrm>
              <a:off x="2723500" y="354840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1" name="Google Shape;2731;p47"/>
            <p:cNvSpPr/>
            <p:nvPr/>
          </p:nvSpPr>
          <p:spPr>
            <a:xfrm>
              <a:off x="1604600" y="35507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2" name="Google Shape;2732;p47"/>
            <p:cNvSpPr/>
            <p:nvPr/>
          </p:nvSpPr>
          <p:spPr>
            <a:xfrm>
              <a:off x="1966575" y="31628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3" name="Google Shape;2733;p47"/>
            <p:cNvSpPr/>
            <p:nvPr/>
          </p:nvSpPr>
          <p:spPr>
            <a:xfrm>
              <a:off x="1467850" y="2986000"/>
              <a:ext cx="1009275" cy="929100"/>
            </a:xfrm>
            <a:custGeom>
              <a:avLst/>
              <a:gdLst/>
              <a:ahLst/>
              <a:cxnLst/>
              <a:rect l="l" t="t" r="r" b="b"/>
              <a:pathLst>
                <a:path w="40371" h="37164" extrusionOk="0">
                  <a:moveTo>
                    <a:pt x="18629" y="1"/>
                  </a:moveTo>
                  <a:lnTo>
                    <a:pt x="10328" y="519"/>
                  </a:lnTo>
                  <a:lnTo>
                    <a:pt x="10989" y="16743"/>
                  </a:lnTo>
                  <a:lnTo>
                    <a:pt x="10942" y="16837"/>
                  </a:lnTo>
                  <a:lnTo>
                    <a:pt x="10894" y="16931"/>
                  </a:lnTo>
                  <a:lnTo>
                    <a:pt x="10847" y="16979"/>
                  </a:lnTo>
                  <a:lnTo>
                    <a:pt x="10753" y="17026"/>
                  </a:lnTo>
                  <a:lnTo>
                    <a:pt x="0" y="17214"/>
                  </a:lnTo>
                  <a:lnTo>
                    <a:pt x="47" y="17592"/>
                  </a:lnTo>
                  <a:lnTo>
                    <a:pt x="566" y="17828"/>
                  </a:lnTo>
                  <a:lnTo>
                    <a:pt x="755" y="17922"/>
                  </a:lnTo>
                  <a:lnTo>
                    <a:pt x="896" y="18063"/>
                  </a:lnTo>
                  <a:lnTo>
                    <a:pt x="1038" y="18299"/>
                  </a:lnTo>
                  <a:lnTo>
                    <a:pt x="1226" y="18676"/>
                  </a:lnTo>
                  <a:lnTo>
                    <a:pt x="1368" y="18818"/>
                  </a:lnTo>
                  <a:lnTo>
                    <a:pt x="1509" y="18912"/>
                  </a:lnTo>
                  <a:lnTo>
                    <a:pt x="1745" y="19054"/>
                  </a:lnTo>
                  <a:lnTo>
                    <a:pt x="1839" y="19148"/>
                  </a:lnTo>
                  <a:lnTo>
                    <a:pt x="2170" y="19478"/>
                  </a:lnTo>
                  <a:lnTo>
                    <a:pt x="2358" y="19620"/>
                  </a:lnTo>
                  <a:lnTo>
                    <a:pt x="2500" y="19808"/>
                  </a:lnTo>
                  <a:lnTo>
                    <a:pt x="2736" y="20044"/>
                  </a:lnTo>
                  <a:lnTo>
                    <a:pt x="3113" y="20421"/>
                  </a:lnTo>
                  <a:lnTo>
                    <a:pt x="3867" y="21034"/>
                  </a:lnTo>
                  <a:lnTo>
                    <a:pt x="4103" y="21129"/>
                  </a:lnTo>
                  <a:lnTo>
                    <a:pt x="4386" y="21270"/>
                  </a:lnTo>
                  <a:lnTo>
                    <a:pt x="4763" y="21412"/>
                  </a:lnTo>
                  <a:lnTo>
                    <a:pt x="4905" y="21506"/>
                  </a:lnTo>
                  <a:lnTo>
                    <a:pt x="5046" y="21600"/>
                  </a:lnTo>
                  <a:lnTo>
                    <a:pt x="5329" y="21789"/>
                  </a:lnTo>
                  <a:lnTo>
                    <a:pt x="5565" y="21978"/>
                  </a:lnTo>
                  <a:lnTo>
                    <a:pt x="5660" y="22072"/>
                  </a:lnTo>
                  <a:lnTo>
                    <a:pt x="5707" y="22214"/>
                  </a:lnTo>
                  <a:lnTo>
                    <a:pt x="5707" y="22308"/>
                  </a:lnTo>
                  <a:lnTo>
                    <a:pt x="5707" y="22402"/>
                  </a:lnTo>
                  <a:lnTo>
                    <a:pt x="5707" y="22496"/>
                  </a:lnTo>
                  <a:lnTo>
                    <a:pt x="5660" y="22827"/>
                  </a:lnTo>
                  <a:lnTo>
                    <a:pt x="5801" y="23015"/>
                  </a:lnTo>
                  <a:lnTo>
                    <a:pt x="5848" y="23015"/>
                  </a:lnTo>
                  <a:lnTo>
                    <a:pt x="5943" y="23157"/>
                  </a:lnTo>
                  <a:lnTo>
                    <a:pt x="6178" y="23487"/>
                  </a:lnTo>
                  <a:lnTo>
                    <a:pt x="6225" y="23676"/>
                  </a:lnTo>
                  <a:lnTo>
                    <a:pt x="6320" y="23864"/>
                  </a:lnTo>
                  <a:lnTo>
                    <a:pt x="6320" y="24147"/>
                  </a:lnTo>
                  <a:lnTo>
                    <a:pt x="6367" y="24713"/>
                  </a:lnTo>
                  <a:lnTo>
                    <a:pt x="6461" y="24807"/>
                  </a:lnTo>
                  <a:lnTo>
                    <a:pt x="6744" y="25185"/>
                  </a:lnTo>
                  <a:lnTo>
                    <a:pt x="6933" y="25420"/>
                  </a:lnTo>
                  <a:lnTo>
                    <a:pt x="7216" y="25609"/>
                  </a:lnTo>
                  <a:lnTo>
                    <a:pt x="8584" y="26317"/>
                  </a:lnTo>
                  <a:lnTo>
                    <a:pt x="9527" y="26741"/>
                  </a:lnTo>
                  <a:lnTo>
                    <a:pt x="10847" y="27448"/>
                  </a:lnTo>
                  <a:lnTo>
                    <a:pt x="10894" y="27448"/>
                  </a:lnTo>
                  <a:lnTo>
                    <a:pt x="11083" y="27401"/>
                  </a:lnTo>
                  <a:lnTo>
                    <a:pt x="11177" y="27401"/>
                  </a:lnTo>
                  <a:lnTo>
                    <a:pt x="11366" y="27071"/>
                  </a:lnTo>
                  <a:lnTo>
                    <a:pt x="11460" y="26882"/>
                  </a:lnTo>
                  <a:lnTo>
                    <a:pt x="11508" y="26788"/>
                  </a:lnTo>
                  <a:lnTo>
                    <a:pt x="11602" y="26741"/>
                  </a:lnTo>
                  <a:lnTo>
                    <a:pt x="11743" y="26600"/>
                  </a:lnTo>
                  <a:lnTo>
                    <a:pt x="11885" y="26411"/>
                  </a:lnTo>
                  <a:lnTo>
                    <a:pt x="12073" y="25703"/>
                  </a:lnTo>
                  <a:lnTo>
                    <a:pt x="12262" y="25138"/>
                  </a:lnTo>
                  <a:lnTo>
                    <a:pt x="12262" y="25043"/>
                  </a:lnTo>
                  <a:lnTo>
                    <a:pt x="12262" y="24949"/>
                  </a:lnTo>
                  <a:lnTo>
                    <a:pt x="12309" y="24807"/>
                  </a:lnTo>
                  <a:lnTo>
                    <a:pt x="12451" y="24666"/>
                  </a:lnTo>
                  <a:lnTo>
                    <a:pt x="12687" y="24572"/>
                  </a:lnTo>
                  <a:lnTo>
                    <a:pt x="12970" y="24524"/>
                  </a:lnTo>
                  <a:lnTo>
                    <a:pt x="13158" y="24524"/>
                  </a:lnTo>
                  <a:lnTo>
                    <a:pt x="13252" y="24383"/>
                  </a:lnTo>
                  <a:lnTo>
                    <a:pt x="13347" y="24289"/>
                  </a:lnTo>
                  <a:lnTo>
                    <a:pt x="13441" y="24100"/>
                  </a:lnTo>
                  <a:lnTo>
                    <a:pt x="13583" y="24053"/>
                  </a:lnTo>
                  <a:lnTo>
                    <a:pt x="13724" y="24006"/>
                  </a:lnTo>
                  <a:lnTo>
                    <a:pt x="13866" y="24006"/>
                  </a:lnTo>
                  <a:lnTo>
                    <a:pt x="13960" y="24100"/>
                  </a:lnTo>
                  <a:lnTo>
                    <a:pt x="14196" y="24289"/>
                  </a:lnTo>
                  <a:lnTo>
                    <a:pt x="14290" y="24336"/>
                  </a:lnTo>
                  <a:lnTo>
                    <a:pt x="14620" y="24336"/>
                  </a:lnTo>
                  <a:lnTo>
                    <a:pt x="14762" y="24289"/>
                  </a:lnTo>
                  <a:lnTo>
                    <a:pt x="14950" y="24289"/>
                  </a:lnTo>
                  <a:lnTo>
                    <a:pt x="15092" y="24336"/>
                  </a:lnTo>
                  <a:lnTo>
                    <a:pt x="15186" y="24383"/>
                  </a:lnTo>
                  <a:lnTo>
                    <a:pt x="15516" y="24336"/>
                  </a:lnTo>
                  <a:lnTo>
                    <a:pt x="15846" y="24336"/>
                  </a:lnTo>
                  <a:lnTo>
                    <a:pt x="16082" y="24383"/>
                  </a:lnTo>
                  <a:lnTo>
                    <a:pt x="16412" y="24524"/>
                  </a:lnTo>
                  <a:lnTo>
                    <a:pt x="16507" y="24572"/>
                  </a:lnTo>
                  <a:lnTo>
                    <a:pt x="16978" y="24996"/>
                  </a:lnTo>
                  <a:lnTo>
                    <a:pt x="17073" y="24996"/>
                  </a:lnTo>
                  <a:lnTo>
                    <a:pt x="17356" y="25090"/>
                  </a:lnTo>
                  <a:lnTo>
                    <a:pt x="17497" y="25185"/>
                  </a:lnTo>
                  <a:lnTo>
                    <a:pt x="17638" y="25279"/>
                  </a:lnTo>
                  <a:lnTo>
                    <a:pt x="17921" y="25562"/>
                  </a:lnTo>
                  <a:lnTo>
                    <a:pt x="18110" y="25751"/>
                  </a:lnTo>
                  <a:lnTo>
                    <a:pt x="18299" y="25939"/>
                  </a:lnTo>
                  <a:lnTo>
                    <a:pt x="18487" y="26034"/>
                  </a:lnTo>
                  <a:lnTo>
                    <a:pt x="18676" y="26128"/>
                  </a:lnTo>
                  <a:lnTo>
                    <a:pt x="18818" y="26269"/>
                  </a:lnTo>
                  <a:lnTo>
                    <a:pt x="19006" y="26458"/>
                  </a:lnTo>
                  <a:lnTo>
                    <a:pt x="19148" y="26741"/>
                  </a:lnTo>
                  <a:lnTo>
                    <a:pt x="19289" y="27024"/>
                  </a:lnTo>
                  <a:lnTo>
                    <a:pt x="19383" y="27213"/>
                  </a:lnTo>
                  <a:lnTo>
                    <a:pt x="19714" y="27684"/>
                  </a:lnTo>
                  <a:lnTo>
                    <a:pt x="19855" y="27873"/>
                  </a:lnTo>
                  <a:lnTo>
                    <a:pt x="19902" y="27967"/>
                  </a:lnTo>
                  <a:lnTo>
                    <a:pt x="20515" y="29146"/>
                  </a:lnTo>
                  <a:lnTo>
                    <a:pt x="20657" y="29524"/>
                  </a:lnTo>
                  <a:lnTo>
                    <a:pt x="20704" y="29665"/>
                  </a:lnTo>
                  <a:lnTo>
                    <a:pt x="20893" y="29854"/>
                  </a:lnTo>
                  <a:lnTo>
                    <a:pt x="20940" y="29901"/>
                  </a:lnTo>
                  <a:lnTo>
                    <a:pt x="21600" y="30420"/>
                  </a:lnTo>
                  <a:lnTo>
                    <a:pt x="21836" y="30608"/>
                  </a:lnTo>
                  <a:lnTo>
                    <a:pt x="21977" y="30797"/>
                  </a:lnTo>
                  <a:lnTo>
                    <a:pt x="22213" y="31080"/>
                  </a:lnTo>
                  <a:lnTo>
                    <a:pt x="22449" y="31268"/>
                  </a:lnTo>
                  <a:lnTo>
                    <a:pt x="23204" y="31787"/>
                  </a:lnTo>
                  <a:lnTo>
                    <a:pt x="23251" y="31882"/>
                  </a:lnTo>
                  <a:lnTo>
                    <a:pt x="23534" y="32495"/>
                  </a:lnTo>
                  <a:lnTo>
                    <a:pt x="23581" y="32589"/>
                  </a:lnTo>
                  <a:lnTo>
                    <a:pt x="23581" y="33061"/>
                  </a:lnTo>
                  <a:lnTo>
                    <a:pt x="23722" y="33155"/>
                  </a:lnTo>
                  <a:lnTo>
                    <a:pt x="23817" y="33296"/>
                  </a:lnTo>
                  <a:lnTo>
                    <a:pt x="23864" y="33438"/>
                  </a:lnTo>
                  <a:lnTo>
                    <a:pt x="23817" y="33579"/>
                  </a:lnTo>
                  <a:lnTo>
                    <a:pt x="23817" y="33721"/>
                  </a:lnTo>
                  <a:lnTo>
                    <a:pt x="23769" y="33815"/>
                  </a:lnTo>
                  <a:lnTo>
                    <a:pt x="23817" y="33862"/>
                  </a:lnTo>
                  <a:lnTo>
                    <a:pt x="24052" y="34098"/>
                  </a:lnTo>
                  <a:lnTo>
                    <a:pt x="24335" y="34381"/>
                  </a:lnTo>
                  <a:lnTo>
                    <a:pt x="24713" y="34947"/>
                  </a:lnTo>
                  <a:lnTo>
                    <a:pt x="24948" y="35324"/>
                  </a:lnTo>
                  <a:lnTo>
                    <a:pt x="25279" y="35890"/>
                  </a:lnTo>
                  <a:lnTo>
                    <a:pt x="25609" y="35890"/>
                  </a:lnTo>
                  <a:lnTo>
                    <a:pt x="26033" y="35985"/>
                  </a:lnTo>
                  <a:lnTo>
                    <a:pt x="26175" y="36032"/>
                  </a:lnTo>
                  <a:lnTo>
                    <a:pt x="26693" y="36220"/>
                  </a:lnTo>
                  <a:lnTo>
                    <a:pt x="27448" y="36503"/>
                  </a:lnTo>
                  <a:lnTo>
                    <a:pt x="27731" y="36598"/>
                  </a:lnTo>
                  <a:lnTo>
                    <a:pt x="27778" y="36598"/>
                  </a:lnTo>
                  <a:lnTo>
                    <a:pt x="28203" y="36739"/>
                  </a:lnTo>
                  <a:lnTo>
                    <a:pt x="28627" y="36786"/>
                  </a:lnTo>
                  <a:lnTo>
                    <a:pt x="28910" y="36739"/>
                  </a:lnTo>
                  <a:lnTo>
                    <a:pt x="29099" y="36692"/>
                  </a:lnTo>
                  <a:lnTo>
                    <a:pt x="29382" y="36645"/>
                  </a:lnTo>
                  <a:lnTo>
                    <a:pt x="29617" y="36645"/>
                  </a:lnTo>
                  <a:lnTo>
                    <a:pt x="29759" y="36692"/>
                  </a:lnTo>
                  <a:lnTo>
                    <a:pt x="29948" y="36786"/>
                  </a:lnTo>
                  <a:lnTo>
                    <a:pt x="30136" y="36928"/>
                  </a:lnTo>
                  <a:lnTo>
                    <a:pt x="30325" y="37069"/>
                  </a:lnTo>
                  <a:lnTo>
                    <a:pt x="30844" y="37164"/>
                  </a:lnTo>
                  <a:lnTo>
                    <a:pt x="30985" y="36975"/>
                  </a:lnTo>
                  <a:lnTo>
                    <a:pt x="31315" y="36786"/>
                  </a:lnTo>
                  <a:lnTo>
                    <a:pt x="31127" y="36692"/>
                  </a:lnTo>
                  <a:lnTo>
                    <a:pt x="30891" y="36456"/>
                  </a:lnTo>
                  <a:lnTo>
                    <a:pt x="30419" y="35843"/>
                  </a:lnTo>
                  <a:lnTo>
                    <a:pt x="30136" y="35372"/>
                  </a:lnTo>
                  <a:lnTo>
                    <a:pt x="29948" y="35041"/>
                  </a:lnTo>
                  <a:lnTo>
                    <a:pt x="29900" y="34711"/>
                  </a:lnTo>
                  <a:lnTo>
                    <a:pt x="29853" y="34617"/>
                  </a:lnTo>
                  <a:lnTo>
                    <a:pt x="29665" y="33862"/>
                  </a:lnTo>
                  <a:lnTo>
                    <a:pt x="29665" y="33627"/>
                  </a:lnTo>
                  <a:lnTo>
                    <a:pt x="29665" y="33296"/>
                  </a:lnTo>
                  <a:lnTo>
                    <a:pt x="29759" y="33061"/>
                  </a:lnTo>
                  <a:lnTo>
                    <a:pt x="29806" y="32919"/>
                  </a:lnTo>
                  <a:lnTo>
                    <a:pt x="29853" y="32589"/>
                  </a:lnTo>
                  <a:lnTo>
                    <a:pt x="29712" y="32495"/>
                  </a:lnTo>
                  <a:lnTo>
                    <a:pt x="29665" y="32353"/>
                  </a:lnTo>
                  <a:lnTo>
                    <a:pt x="29665" y="32306"/>
                  </a:lnTo>
                  <a:lnTo>
                    <a:pt x="29665" y="32212"/>
                  </a:lnTo>
                  <a:lnTo>
                    <a:pt x="29995" y="31834"/>
                  </a:lnTo>
                  <a:lnTo>
                    <a:pt x="30089" y="31646"/>
                  </a:lnTo>
                  <a:lnTo>
                    <a:pt x="30136" y="31457"/>
                  </a:lnTo>
                  <a:lnTo>
                    <a:pt x="30136" y="31221"/>
                  </a:lnTo>
                  <a:lnTo>
                    <a:pt x="30089" y="30986"/>
                  </a:lnTo>
                  <a:lnTo>
                    <a:pt x="29900" y="30891"/>
                  </a:lnTo>
                  <a:lnTo>
                    <a:pt x="29806" y="30750"/>
                  </a:lnTo>
                  <a:lnTo>
                    <a:pt x="29759" y="30608"/>
                  </a:lnTo>
                  <a:lnTo>
                    <a:pt x="29759" y="30514"/>
                  </a:lnTo>
                  <a:lnTo>
                    <a:pt x="29806" y="30325"/>
                  </a:lnTo>
                  <a:lnTo>
                    <a:pt x="29806" y="30184"/>
                  </a:lnTo>
                  <a:lnTo>
                    <a:pt x="29853" y="30042"/>
                  </a:lnTo>
                  <a:lnTo>
                    <a:pt x="29995" y="29901"/>
                  </a:lnTo>
                  <a:lnTo>
                    <a:pt x="30136" y="29806"/>
                  </a:lnTo>
                  <a:lnTo>
                    <a:pt x="30372" y="29854"/>
                  </a:lnTo>
                  <a:lnTo>
                    <a:pt x="30655" y="29854"/>
                  </a:lnTo>
                  <a:lnTo>
                    <a:pt x="30749" y="29712"/>
                  </a:lnTo>
                  <a:lnTo>
                    <a:pt x="30702" y="29146"/>
                  </a:lnTo>
                  <a:lnTo>
                    <a:pt x="30702" y="29005"/>
                  </a:lnTo>
                  <a:lnTo>
                    <a:pt x="30749" y="28910"/>
                  </a:lnTo>
                  <a:lnTo>
                    <a:pt x="30844" y="28769"/>
                  </a:lnTo>
                  <a:lnTo>
                    <a:pt x="30985" y="28722"/>
                  </a:lnTo>
                  <a:lnTo>
                    <a:pt x="31645" y="28675"/>
                  </a:lnTo>
                  <a:lnTo>
                    <a:pt x="31645" y="28580"/>
                  </a:lnTo>
                  <a:lnTo>
                    <a:pt x="31598" y="28533"/>
                  </a:lnTo>
                  <a:lnTo>
                    <a:pt x="31504" y="28344"/>
                  </a:lnTo>
                  <a:lnTo>
                    <a:pt x="31504" y="28203"/>
                  </a:lnTo>
                  <a:lnTo>
                    <a:pt x="31504" y="28109"/>
                  </a:lnTo>
                  <a:lnTo>
                    <a:pt x="31598" y="27967"/>
                  </a:lnTo>
                  <a:lnTo>
                    <a:pt x="31787" y="27873"/>
                  </a:lnTo>
                  <a:lnTo>
                    <a:pt x="32258" y="27873"/>
                  </a:lnTo>
                  <a:lnTo>
                    <a:pt x="32400" y="27826"/>
                  </a:lnTo>
                  <a:lnTo>
                    <a:pt x="32589" y="27779"/>
                  </a:lnTo>
                  <a:lnTo>
                    <a:pt x="32494" y="27684"/>
                  </a:lnTo>
                  <a:lnTo>
                    <a:pt x="32353" y="27590"/>
                  </a:lnTo>
                  <a:lnTo>
                    <a:pt x="32211" y="27448"/>
                  </a:lnTo>
                  <a:lnTo>
                    <a:pt x="32164" y="27354"/>
                  </a:lnTo>
                  <a:lnTo>
                    <a:pt x="32211" y="27213"/>
                  </a:lnTo>
                  <a:lnTo>
                    <a:pt x="32258" y="27071"/>
                  </a:lnTo>
                  <a:lnTo>
                    <a:pt x="32353" y="27024"/>
                  </a:lnTo>
                  <a:lnTo>
                    <a:pt x="32636" y="26930"/>
                  </a:lnTo>
                  <a:lnTo>
                    <a:pt x="32824" y="26882"/>
                  </a:lnTo>
                  <a:lnTo>
                    <a:pt x="32966" y="26835"/>
                  </a:lnTo>
                  <a:lnTo>
                    <a:pt x="33107" y="26552"/>
                  </a:lnTo>
                  <a:lnTo>
                    <a:pt x="33202" y="26411"/>
                  </a:lnTo>
                  <a:lnTo>
                    <a:pt x="33296" y="26317"/>
                  </a:lnTo>
                  <a:lnTo>
                    <a:pt x="33485" y="26317"/>
                  </a:lnTo>
                  <a:lnTo>
                    <a:pt x="33579" y="26364"/>
                  </a:lnTo>
                  <a:lnTo>
                    <a:pt x="33626" y="26505"/>
                  </a:lnTo>
                  <a:lnTo>
                    <a:pt x="33673" y="26788"/>
                  </a:lnTo>
                  <a:lnTo>
                    <a:pt x="33862" y="26741"/>
                  </a:lnTo>
                  <a:lnTo>
                    <a:pt x="34003" y="26647"/>
                  </a:lnTo>
                  <a:lnTo>
                    <a:pt x="34051" y="26600"/>
                  </a:lnTo>
                  <a:lnTo>
                    <a:pt x="34381" y="26364"/>
                  </a:lnTo>
                  <a:lnTo>
                    <a:pt x="34711" y="26175"/>
                  </a:lnTo>
                  <a:lnTo>
                    <a:pt x="34947" y="26034"/>
                  </a:lnTo>
                  <a:lnTo>
                    <a:pt x="35277" y="25798"/>
                  </a:lnTo>
                  <a:lnTo>
                    <a:pt x="35843" y="25326"/>
                  </a:lnTo>
                  <a:lnTo>
                    <a:pt x="36220" y="24902"/>
                  </a:lnTo>
                  <a:lnTo>
                    <a:pt x="36220" y="24666"/>
                  </a:lnTo>
                  <a:lnTo>
                    <a:pt x="36220" y="24524"/>
                  </a:lnTo>
                  <a:lnTo>
                    <a:pt x="36314" y="24289"/>
                  </a:lnTo>
                  <a:lnTo>
                    <a:pt x="36409" y="24147"/>
                  </a:lnTo>
                  <a:lnTo>
                    <a:pt x="36550" y="24053"/>
                  </a:lnTo>
                  <a:lnTo>
                    <a:pt x="36880" y="23770"/>
                  </a:lnTo>
                  <a:lnTo>
                    <a:pt x="37022" y="23676"/>
                  </a:lnTo>
                  <a:lnTo>
                    <a:pt x="36975" y="23628"/>
                  </a:lnTo>
                  <a:lnTo>
                    <a:pt x="36927" y="23534"/>
                  </a:lnTo>
                  <a:lnTo>
                    <a:pt x="36833" y="23440"/>
                  </a:lnTo>
                  <a:lnTo>
                    <a:pt x="36597" y="23157"/>
                  </a:lnTo>
                  <a:lnTo>
                    <a:pt x="36550" y="23015"/>
                  </a:lnTo>
                  <a:lnTo>
                    <a:pt x="36550" y="22827"/>
                  </a:lnTo>
                  <a:lnTo>
                    <a:pt x="36597" y="22779"/>
                  </a:lnTo>
                  <a:lnTo>
                    <a:pt x="36644" y="22591"/>
                  </a:lnTo>
                  <a:lnTo>
                    <a:pt x="36739" y="22402"/>
                  </a:lnTo>
                  <a:lnTo>
                    <a:pt x="36880" y="22214"/>
                  </a:lnTo>
                  <a:lnTo>
                    <a:pt x="36975" y="22166"/>
                  </a:lnTo>
                  <a:lnTo>
                    <a:pt x="37069" y="22119"/>
                  </a:lnTo>
                  <a:lnTo>
                    <a:pt x="37210" y="22119"/>
                  </a:lnTo>
                  <a:lnTo>
                    <a:pt x="37493" y="22166"/>
                  </a:lnTo>
                  <a:lnTo>
                    <a:pt x="37635" y="22214"/>
                  </a:lnTo>
                  <a:lnTo>
                    <a:pt x="37729" y="22355"/>
                  </a:lnTo>
                  <a:lnTo>
                    <a:pt x="37776" y="22496"/>
                  </a:lnTo>
                  <a:lnTo>
                    <a:pt x="37682" y="22779"/>
                  </a:lnTo>
                  <a:lnTo>
                    <a:pt x="37918" y="22732"/>
                  </a:lnTo>
                  <a:lnTo>
                    <a:pt x="38437" y="22732"/>
                  </a:lnTo>
                  <a:lnTo>
                    <a:pt x="38578" y="22685"/>
                  </a:lnTo>
                  <a:lnTo>
                    <a:pt x="38672" y="22591"/>
                  </a:lnTo>
                  <a:lnTo>
                    <a:pt x="38814" y="22496"/>
                  </a:lnTo>
                  <a:lnTo>
                    <a:pt x="38955" y="22449"/>
                  </a:lnTo>
                  <a:lnTo>
                    <a:pt x="39191" y="22402"/>
                  </a:lnTo>
                  <a:lnTo>
                    <a:pt x="39427" y="22308"/>
                  </a:lnTo>
                  <a:lnTo>
                    <a:pt x="39616" y="22166"/>
                  </a:lnTo>
                  <a:lnTo>
                    <a:pt x="39899" y="22072"/>
                  </a:lnTo>
                  <a:lnTo>
                    <a:pt x="39993" y="22025"/>
                  </a:lnTo>
                  <a:lnTo>
                    <a:pt x="39851" y="21600"/>
                  </a:lnTo>
                  <a:lnTo>
                    <a:pt x="39851" y="21459"/>
                  </a:lnTo>
                  <a:lnTo>
                    <a:pt x="39946" y="21223"/>
                  </a:lnTo>
                  <a:lnTo>
                    <a:pt x="40040" y="20987"/>
                  </a:lnTo>
                  <a:lnTo>
                    <a:pt x="40134" y="20799"/>
                  </a:lnTo>
                  <a:lnTo>
                    <a:pt x="40370" y="20421"/>
                  </a:lnTo>
                  <a:lnTo>
                    <a:pt x="40229" y="20233"/>
                  </a:lnTo>
                  <a:lnTo>
                    <a:pt x="40182" y="20091"/>
                  </a:lnTo>
                  <a:lnTo>
                    <a:pt x="40134" y="19997"/>
                  </a:lnTo>
                  <a:lnTo>
                    <a:pt x="39993" y="20186"/>
                  </a:lnTo>
                  <a:lnTo>
                    <a:pt x="40087" y="19903"/>
                  </a:lnTo>
                  <a:lnTo>
                    <a:pt x="40087" y="19761"/>
                  </a:lnTo>
                  <a:lnTo>
                    <a:pt x="40087" y="19620"/>
                  </a:lnTo>
                  <a:lnTo>
                    <a:pt x="40040" y="19572"/>
                  </a:lnTo>
                  <a:lnTo>
                    <a:pt x="39993" y="19478"/>
                  </a:lnTo>
                  <a:lnTo>
                    <a:pt x="39993" y="19384"/>
                  </a:lnTo>
                  <a:lnTo>
                    <a:pt x="40040" y="19007"/>
                  </a:lnTo>
                  <a:lnTo>
                    <a:pt x="40182" y="18724"/>
                  </a:lnTo>
                  <a:lnTo>
                    <a:pt x="40229" y="18629"/>
                  </a:lnTo>
                  <a:lnTo>
                    <a:pt x="40323" y="18582"/>
                  </a:lnTo>
                  <a:lnTo>
                    <a:pt x="40323" y="18488"/>
                  </a:lnTo>
                  <a:lnTo>
                    <a:pt x="40370" y="18299"/>
                  </a:lnTo>
                  <a:lnTo>
                    <a:pt x="40370" y="17969"/>
                  </a:lnTo>
                  <a:lnTo>
                    <a:pt x="40370" y="17403"/>
                  </a:lnTo>
                  <a:lnTo>
                    <a:pt x="40229" y="16931"/>
                  </a:lnTo>
                  <a:lnTo>
                    <a:pt x="40229" y="16790"/>
                  </a:lnTo>
                  <a:lnTo>
                    <a:pt x="40040" y="16601"/>
                  </a:lnTo>
                  <a:lnTo>
                    <a:pt x="39804" y="16224"/>
                  </a:lnTo>
                  <a:lnTo>
                    <a:pt x="39616" y="15988"/>
                  </a:lnTo>
                  <a:lnTo>
                    <a:pt x="39427" y="15752"/>
                  </a:lnTo>
                  <a:lnTo>
                    <a:pt x="39144" y="15422"/>
                  </a:lnTo>
                  <a:lnTo>
                    <a:pt x="39097" y="15281"/>
                  </a:lnTo>
                  <a:lnTo>
                    <a:pt x="39097" y="15187"/>
                  </a:lnTo>
                  <a:lnTo>
                    <a:pt x="39097" y="15045"/>
                  </a:lnTo>
                  <a:lnTo>
                    <a:pt x="39191" y="14951"/>
                  </a:lnTo>
                  <a:lnTo>
                    <a:pt x="39144" y="14715"/>
                  </a:lnTo>
                  <a:lnTo>
                    <a:pt x="39097" y="14621"/>
                  </a:lnTo>
                  <a:lnTo>
                    <a:pt x="38814" y="14385"/>
                  </a:lnTo>
                  <a:lnTo>
                    <a:pt x="38484" y="14149"/>
                  </a:lnTo>
                  <a:lnTo>
                    <a:pt x="38342" y="14055"/>
                  </a:lnTo>
                  <a:lnTo>
                    <a:pt x="38248" y="13866"/>
                  </a:lnTo>
                  <a:lnTo>
                    <a:pt x="38201" y="13630"/>
                  </a:lnTo>
                  <a:lnTo>
                    <a:pt x="38154" y="13347"/>
                  </a:lnTo>
                  <a:lnTo>
                    <a:pt x="38106" y="12876"/>
                  </a:lnTo>
                  <a:lnTo>
                    <a:pt x="38059" y="12545"/>
                  </a:lnTo>
                  <a:lnTo>
                    <a:pt x="37965" y="12451"/>
                  </a:lnTo>
                  <a:lnTo>
                    <a:pt x="37918" y="12357"/>
                  </a:lnTo>
                  <a:lnTo>
                    <a:pt x="37871" y="11980"/>
                  </a:lnTo>
                  <a:lnTo>
                    <a:pt x="37682" y="10140"/>
                  </a:lnTo>
                  <a:lnTo>
                    <a:pt x="37446" y="8395"/>
                  </a:lnTo>
                  <a:lnTo>
                    <a:pt x="37305" y="8395"/>
                  </a:lnTo>
                  <a:lnTo>
                    <a:pt x="37163" y="8490"/>
                  </a:lnTo>
                  <a:lnTo>
                    <a:pt x="36975" y="8631"/>
                  </a:lnTo>
                  <a:lnTo>
                    <a:pt x="36739" y="8678"/>
                  </a:lnTo>
                  <a:lnTo>
                    <a:pt x="36409" y="8678"/>
                  </a:lnTo>
                  <a:lnTo>
                    <a:pt x="36314" y="8631"/>
                  </a:lnTo>
                  <a:lnTo>
                    <a:pt x="36267" y="8584"/>
                  </a:lnTo>
                  <a:lnTo>
                    <a:pt x="36220" y="8537"/>
                  </a:lnTo>
                  <a:lnTo>
                    <a:pt x="36173" y="8537"/>
                  </a:lnTo>
                  <a:lnTo>
                    <a:pt x="36126" y="8442"/>
                  </a:lnTo>
                  <a:lnTo>
                    <a:pt x="36079" y="8442"/>
                  </a:lnTo>
                  <a:lnTo>
                    <a:pt x="36079" y="8395"/>
                  </a:lnTo>
                  <a:lnTo>
                    <a:pt x="36031" y="8348"/>
                  </a:lnTo>
                  <a:lnTo>
                    <a:pt x="36031" y="8301"/>
                  </a:lnTo>
                  <a:lnTo>
                    <a:pt x="35890" y="8301"/>
                  </a:lnTo>
                  <a:lnTo>
                    <a:pt x="35607" y="8254"/>
                  </a:lnTo>
                  <a:lnTo>
                    <a:pt x="35230" y="8159"/>
                  </a:lnTo>
                  <a:lnTo>
                    <a:pt x="34852" y="8065"/>
                  </a:lnTo>
                  <a:lnTo>
                    <a:pt x="34475" y="7924"/>
                  </a:lnTo>
                  <a:lnTo>
                    <a:pt x="34145" y="7735"/>
                  </a:lnTo>
                  <a:lnTo>
                    <a:pt x="34051" y="7688"/>
                  </a:lnTo>
                  <a:lnTo>
                    <a:pt x="34051" y="7735"/>
                  </a:lnTo>
                  <a:lnTo>
                    <a:pt x="33956" y="7829"/>
                  </a:lnTo>
                  <a:lnTo>
                    <a:pt x="33815" y="7924"/>
                  </a:lnTo>
                  <a:lnTo>
                    <a:pt x="33673" y="7971"/>
                  </a:lnTo>
                  <a:lnTo>
                    <a:pt x="33438" y="8018"/>
                  </a:lnTo>
                  <a:lnTo>
                    <a:pt x="33202" y="7971"/>
                  </a:lnTo>
                  <a:lnTo>
                    <a:pt x="32966" y="7924"/>
                  </a:lnTo>
                  <a:lnTo>
                    <a:pt x="32919" y="7924"/>
                  </a:lnTo>
                  <a:lnTo>
                    <a:pt x="32683" y="7971"/>
                  </a:lnTo>
                  <a:lnTo>
                    <a:pt x="32400" y="8112"/>
                  </a:lnTo>
                  <a:lnTo>
                    <a:pt x="32117" y="8254"/>
                  </a:lnTo>
                  <a:lnTo>
                    <a:pt x="31787" y="8348"/>
                  </a:lnTo>
                  <a:lnTo>
                    <a:pt x="31598" y="8348"/>
                  </a:lnTo>
                  <a:lnTo>
                    <a:pt x="31457" y="8395"/>
                  </a:lnTo>
                  <a:lnTo>
                    <a:pt x="31362" y="8395"/>
                  </a:lnTo>
                  <a:lnTo>
                    <a:pt x="31315" y="8490"/>
                  </a:lnTo>
                  <a:lnTo>
                    <a:pt x="31268" y="8584"/>
                  </a:lnTo>
                  <a:lnTo>
                    <a:pt x="31127" y="8678"/>
                  </a:lnTo>
                  <a:lnTo>
                    <a:pt x="30985" y="8773"/>
                  </a:lnTo>
                  <a:lnTo>
                    <a:pt x="30796" y="8820"/>
                  </a:lnTo>
                  <a:lnTo>
                    <a:pt x="30655" y="8867"/>
                  </a:lnTo>
                  <a:lnTo>
                    <a:pt x="30466" y="8820"/>
                  </a:lnTo>
                  <a:lnTo>
                    <a:pt x="30278" y="8773"/>
                  </a:lnTo>
                  <a:lnTo>
                    <a:pt x="30136" y="8678"/>
                  </a:lnTo>
                  <a:lnTo>
                    <a:pt x="29995" y="8584"/>
                  </a:lnTo>
                  <a:lnTo>
                    <a:pt x="29995" y="8537"/>
                  </a:lnTo>
                  <a:lnTo>
                    <a:pt x="29948" y="8490"/>
                  </a:lnTo>
                  <a:lnTo>
                    <a:pt x="29900" y="8490"/>
                  </a:lnTo>
                  <a:lnTo>
                    <a:pt x="29570" y="8537"/>
                  </a:lnTo>
                  <a:lnTo>
                    <a:pt x="29240" y="8584"/>
                  </a:lnTo>
                  <a:lnTo>
                    <a:pt x="29099" y="8584"/>
                  </a:lnTo>
                  <a:lnTo>
                    <a:pt x="29004" y="8537"/>
                  </a:lnTo>
                  <a:lnTo>
                    <a:pt x="28957" y="8490"/>
                  </a:lnTo>
                  <a:lnTo>
                    <a:pt x="28910" y="8348"/>
                  </a:lnTo>
                  <a:lnTo>
                    <a:pt x="28863" y="8395"/>
                  </a:lnTo>
                  <a:lnTo>
                    <a:pt x="28910" y="8584"/>
                  </a:lnTo>
                  <a:lnTo>
                    <a:pt x="28910" y="8725"/>
                  </a:lnTo>
                  <a:lnTo>
                    <a:pt x="28863" y="8867"/>
                  </a:lnTo>
                  <a:lnTo>
                    <a:pt x="28769" y="9008"/>
                  </a:lnTo>
                  <a:lnTo>
                    <a:pt x="28580" y="9150"/>
                  </a:lnTo>
                  <a:lnTo>
                    <a:pt x="28344" y="9197"/>
                  </a:lnTo>
                  <a:lnTo>
                    <a:pt x="28203" y="9197"/>
                  </a:lnTo>
                  <a:lnTo>
                    <a:pt x="28108" y="9150"/>
                  </a:lnTo>
                  <a:lnTo>
                    <a:pt x="28014" y="9056"/>
                  </a:lnTo>
                  <a:lnTo>
                    <a:pt x="27920" y="8961"/>
                  </a:lnTo>
                  <a:lnTo>
                    <a:pt x="27872" y="8820"/>
                  </a:lnTo>
                  <a:lnTo>
                    <a:pt x="27872" y="8678"/>
                  </a:lnTo>
                  <a:lnTo>
                    <a:pt x="27684" y="8773"/>
                  </a:lnTo>
                  <a:lnTo>
                    <a:pt x="27542" y="8820"/>
                  </a:lnTo>
                  <a:lnTo>
                    <a:pt x="27354" y="8820"/>
                  </a:lnTo>
                  <a:lnTo>
                    <a:pt x="27165" y="8725"/>
                  </a:lnTo>
                  <a:lnTo>
                    <a:pt x="26929" y="8631"/>
                  </a:lnTo>
                  <a:lnTo>
                    <a:pt x="26788" y="8442"/>
                  </a:lnTo>
                  <a:lnTo>
                    <a:pt x="26788" y="8584"/>
                  </a:lnTo>
                  <a:lnTo>
                    <a:pt x="26741" y="8725"/>
                  </a:lnTo>
                  <a:lnTo>
                    <a:pt x="26552" y="8867"/>
                  </a:lnTo>
                  <a:lnTo>
                    <a:pt x="26316" y="8914"/>
                  </a:lnTo>
                  <a:lnTo>
                    <a:pt x="26080" y="8914"/>
                  </a:lnTo>
                  <a:lnTo>
                    <a:pt x="25797" y="8820"/>
                  </a:lnTo>
                  <a:lnTo>
                    <a:pt x="25609" y="8631"/>
                  </a:lnTo>
                  <a:lnTo>
                    <a:pt x="25420" y="8442"/>
                  </a:lnTo>
                  <a:lnTo>
                    <a:pt x="25279" y="8301"/>
                  </a:lnTo>
                  <a:lnTo>
                    <a:pt x="25090" y="8159"/>
                  </a:lnTo>
                  <a:lnTo>
                    <a:pt x="24996" y="8112"/>
                  </a:lnTo>
                  <a:lnTo>
                    <a:pt x="24901" y="8112"/>
                  </a:lnTo>
                  <a:lnTo>
                    <a:pt x="24713" y="8207"/>
                  </a:lnTo>
                  <a:lnTo>
                    <a:pt x="24430" y="8348"/>
                  </a:lnTo>
                  <a:lnTo>
                    <a:pt x="24288" y="8395"/>
                  </a:lnTo>
                  <a:lnTo>
                    <a:pt x="24100" y="8395"/>
                  </a:lnTo>
                  <a:lnTo>
                    <a:pt x="23958" y="8348"/>
                  </a:lnTo>
                  <a:lnTo>
                    <a:pt x="23864" y="8254"/>
                  </a:lnTo>
                  <a:lnTo>
                    <a:pt x="23769" y="8207"/>
                  </a:lnTo>
                  <a:lnTo>
                    <a:pt x="23628" y="8159"/>
                  </a:lnTo>
                  <a:lnTo>
                    <a:pt x="23015" y="8159"/>
                  </a:lnTo>
                  <a:lnTo>
                    <a:pt x="22685" y="8112"/>
                  </a:lnTo>
                  <a:lnTo>
                    <a:pt x="22355" y="8065"/>
                  </a:lnTo>
                  <a:lnTo>
                    <a:pt x="22024" y="7924"/>
                  </a:lnTo>
                  <a:lnTo>
                    <a:pt x="21883" y="7829"/>
                  </a:lnTo>
                  <a:lnTo>
                    <a:pt x="21742" y="7688"/>
                  </a:lnTo>
                  <a:lnTo>
                    <a:pt x="21647" y="7499"/>
                  </a:lnTo>
                  <a:lnTo>
                    <a:pt x="21553" y="7358"/>
                  </a:lnTo>
                  <a:lnTo>
                    <a:pt x="21506" y="7311"/>
                  </a:lnTo>
                  <a:lnTo>
                    <a:pt x="21364" y="7358"/>
                  </a:lnTo>
                  <a:lnTo>
                    <a:pt x="21270" y="7452"/>
                  </a:lnTo>
                  <a:lnTo>
                    <a:pt x="21128" y="7546"/>
                  </a:lnTo>
                  <a:lnTo>
                    <a:pt x="20893" y="7594"/>
                  </a:lnTo>
                  <a:lnTo>
                    <a:pt x="20704" y="7594"/>
                  </a:lnTo>
                  <a:lnTo>
                    <a:pt x="20515" y="7546"/>
                  </a:lnTo>
                  <a:lnTo>
                    <a:pt x="20280" y="7452"/>
                  </a:lnTo>
                  <a:lnTo>
                    <a:pt x="20091" y="7311"/>
                  </a:lnTo>
                  <a:lnTo>
                    <a:pt x="19902" y="7169"/>
                  </a:lnTo>
                  <a:lnTo>
                    <a:pt x="19855" y="7169"/>
                  </a:lnTo>
                  <a:lnTo>
                    <a:pt x="19525" y="6886"/>
                  </a:lnTo>
                  <a:lnTo>
                    <a:pt x="19383" y="6745"/>
                  </a:lnTo>
                  <a:lnTo>
                    <a:pt x="19289" y="6603"/>
                  </a:lnTo>
                  <a:lnTo>
                    <a:pt x="19242" y="6462"/>
                  </a:lnTo>
                  <a:lnTo>
                    <a:pt x="19242" y="6367"/>
                  </a:lnTo>
                  <a:lnTo>
                    <a:pt x="19242" y="6273"/>
                  </a:lnTo>
                  <a:lnTo>
                    <a:pt x="19195" y="5566"/>
                  </a:lnTo>
                  <a:lnTo>
                    <a:pt x="1862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4" name="Google Shape;2734;p47"/>
            <p:cNvSpPr/>
            <p:nvPr/>
          </p:nvSpPr>
          <p:spPr>
            <a:xfrm>
              <a:off x="2467650" y="3483550"/>
              <a:ext cx="3575" cy="7100"/>
            </a:xfrm>
            <a:custGeom>
              <a:avLst/>
              <a:gdLst/>
              <a:ahLst/>
              <a:cxnLst/>
              <a:rect l="l" t="t" r="r" b="b"/>
              <a:pathLst>
                <a:path w="143" h="284" extrusionOk="0">
                  <a:moveTo>
                    <a:pt x="95" y="1"/>
                  </a:moveTo>
                  <a:lnTo>
                    <a:pt x="1" y="284"/>
                  </a:lnTo>
                  <a:lnTo>
                    <a:pt x="142" y="95"/>
                  </a:lnTo>
                  <a:lnTo>
                    <a:pt x="9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Add Maps</a:t>
            </a:r>
            <a:endParaRPr dirty="0">
              <a:latin typeface="David Libre"/>
              <a:ea typeface="David Libre"/>
              <a:cs typeface="David Libre"/>
              <a:sym typeface="David Libre"/>
            </a:endParaRPr>
          </a:p>
        </p:txBody>
      </p:sp>
      <p:pic>
        <p:nvPicPr>
          <p:cNvPr id="2" name="Picture 1" descr="A screenshot of a computer&#10;&#10;Description automatically generated">
            <a:extLst>
              <a:ext uri="{FF2B5EF4-FFF2-40B4-BE49-F238E27FC236}">
                <a16:creationId xmlns:a16="http://schemas.microsoft.com/office/drawing/2014/main" id="{112A314D-E759-78D2-AF54-FD9D5FB47A7E}"/>
              </a:ext>
            </a:extLst>
          </p:cNvPr>
          <p:cNvPicPr>
            <a:picLocks noChangeAspect="1"/>
          </p:cNvPicPr>
          <p:nvPr/>
        </p:nvPicPr>
        <p:blipFill>
          <a:blip r:embed="rId3"/>
          <a:stretch>
            <a:fillRect/>
          </a:stretch>
        </p:blipFill>
        <p:spPr>
          <a:xfrm>
            <a:off x="639668" y="1959429"/>
            <a:ext cx="8322087" cy="2241413"/>
          </a:xfrm>
          <a:prstGeom prst="rect">
            <a:avLst/>
          </a:prstGeom>
        </p:spPr>
      </p:pic>
    </p:spTree>
    <p:extLst>
      <p:ext uri="{BB962C8B-B14F-4D97-AF65-F5344CB8AC3E}">
        <p14:creationId xmlns:p14="http://schemas.microsoft.com/office/powerpoint/2010/main" val="267280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115;p43">
            <a:extLst>
              <a:ext uri="{FF2B5EF4-FFF2-40B4-BE49-F238E27FC236}">
                <a16:creationId xmlns:a16="http://schemas.microsoft.com/office/drawing/2014/main" id="{C12B3E1A-0E59-B030-3DE4-582261820337}"/>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Radar Map 1</a:t>
            </a:r>
            <a:endParaRPr dirty="0">
              <a:latin typeface="David Libre"/>
              <a:ea typeface="David Libre"/>
              <a:cs typeface="David Libre"/>
              <a:sym typeface="David Libre"/>
            </a:endParaRPr>
          </a:p>
        </p:txBody>
      </p:sp>
      <p:pic>
        <p:nvPicPr>
          <p:cNvPr id="15" name="Picture 14" descr="A map with many red dots&#10;&#10;Description automatically generated">
            <a:extLst>
              <a:ext uri="{FF2B5EF4-FFF2-40B4-BE49-F238E27FC236}">
                <a16:creationId xmlns:a16="http://schemas.microsoft.com/office/drawing/2014/main" id="{71814B0C-CCA8-4A93-77A5-C1FFB166035F}"/>
              </a:ext>
            </a:extLst>
          </p:cNvPr>
          <p:cNvPicPr>
            <a:picLocks noChangeAspect="1"/>
          </p:cNvPicPr>
          <p:nvPr/>
        </p:nvPicPr>
        <p:blipFill>
          <a:blip r:embed="rId2"/>
          <a:stretch>
            <a:fillRect/>
          </a:stretch>
        </p:blipFill>
        <p:spPr>
          <a:xfrm>
            <a:off x="602017" y="1831748"/>
            <a:ext cx="8103339" cy="4331776"/>
          </a:xfrm>
          <a:prstGeom prst="rect">
            <a:avLst/>
          </a:prstGeom>
        </p:spPr>
      </p:pic>
      <p:sp>
        <p:nvSpPr>
          <p:cNvPr id="16" name="Google Shape;2115;p43">
            <a:extLst>
              <a:ext uri="{FF2B5EF4-FFF2-40B4-BE49-F238E27FC236}">
                <a16:creationId xmlns:a16="http://schemas.microsoft.com/office/drawing/2014/main" id="{A3716025-8391-E67D-5B75-F2B32B26C858}"/>
              </a:ext>
            </a:extLst>
          </p:cNvPr>
          <p:cNvSpPr txBox="1">
            <a:spLocks/>
          </p:cNvSpPr>
          <p:nvPr/>
        </p:nvSpPr>
        <p:spPr>
          <a:xfrm>
            <a:off x="8822088" y="3340300"/>
            <a:ext cx="3035929" cy="1314671"/>
          </a:xfrm>
          <a:prstGeom prst="rect">
            <a:avLst/>
          </a:prstGeom>
          <a:noFill/>
          <a:ln w="31750" cap="rnd">
            <a:solidFill>
              <a:schemeClr val="tx1">
                <a:lumMod val="50000"/>
                <a:lumOff val="50000"/>
              </a:schemeClr>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1pPr>
            <a:lvl2pPr marR="0" lvl="1"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2pPr>
            <a:lvl3pPr marR="0" lvl="2"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3pPr>
            <a:lvl4pPr marR="0" lvl="3"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4pPr>
            <a:lvl5pPr marR="0" lvl="4"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5pPr>
            <a:lvl6pPr marR="0" lvl="5"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6pPr>
            <a:lvl7pPr marR="0" lvl="6"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7pPr>
            <a:lvl8pPr marR="0" lvl="7"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8pPr>
            <a:lvl9pPr marR="0" lvl="8"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9pPr>
          </a:lstStyle>
          <a:p>
            <a:pPr algn="l"/>
            <a:r>
              <a:rPr lang="en-ZW" sz="1800" dirty="0">
                <a:effectLst/>
                <a:latin typeface="Aptos" panose="020B0004020202020204" pitchFamily="34" charset="0"/>
                <a:ea typeface="Aptos" panose="020B0004020202020204" pitchFamily="34" charset="0"/>
                <a:cs typeface="Arial" panose="020B0604020202020204" pitchFamily="34" charset="0"/>
              </a:rPr>
              <a:t>Each point we see on the map is a “radar” that count cars in intervals of 1 hour the whole year</a:t>
            </a:r>
            <a:endParaRPr lang="en-US" dirty="0">
              <a:latin typeface="David Libre"/>
              <a:ea typeface="David Libre"/>
              <a:cs typeface="David Libre"/>
              <a:sym typeface="David Libre"/>
            </a:endParaRPr>
          </a:p>
        </p:txBody>
      </p:sp>
    </p:spTree>
    <p:extLst>
      <p:ext uri="{BB962C8B-B14F-4D97-AF65-F5344CB8AC3E}">
        <p14:creationId xmlns:p14="http://schemas.microsoft.com/office/powerpoint/2010/main" val="203253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body of water&#10;&#10;Description automatically generated">
            <a:extLst>
              <a:ext uri="{FF2B5EF4-FFF2-40B4-BE49-F238E27FC236}">
                <a16:creationId xmlns:a16="http://schemas.microsoft.com/office/drawing/2014/main" id="{E00B29F7-62E8-CA94-080C-418F7F9D6D06}"/>
              </a:ext>
            </a:extLst>
          </p:cNvPr>
          <p:cNvPicPr>
            <a:picLocks noChangeAspect="1"/>
          </p:cNvPicPr>
          <p:nvPr/>
        </p:nvPicPr>
        <p:blipFill>
          <a:blip r:embed="rId2"/>
          <a:stretch>
            <a:fillRect/>
          </a:stretch>
        </p:blipFill>
        <p:spPr>
          <a:xfrm>
            <a:off x="737121" y="1406161"/>
            <a:ext cx="10272000" cy="3795383"/>
          </a:xfrm>
          <a:prstGeom prst="rect">
            <a:avLst/>
          </a:prstGeom>
        </p:spPr>
      </p:pic>
      <p:sp>
        <p:nvSpPr>
          <p:cNvPr id="15" name="Subtitle 2">
            <a:extLst>
              <a:ext uri="{FF2B5EF4-FFF2-40B4-BE49-F238E27FC236}">
                <a16:creationId xmlns:a16="http://schemas.microsoft.com/office/drawing/2014/main" id="{5A7DB8E7-07E6-CAAF-DFB5-EFC425D4337F}"/>
              </a:ext>
            </a:extLst>
          </p:cNvPr>
          <p:cNvSpPr>
            <a:spLocks noGrp="1"/>
          </p:cNvSpPr>
          <p:nvPr>
            <p:ph type="subTitle" idx="1"/>
          </p:nvPr>
        </p:nvSpPr>
        <p:spPr>
          <a:xfrm>
            <a:off x="1966523" y="5433177"/>
            <a:ext cx="7542988" cy="1088921"/>
          </a:xfrm>
          <a:ln w="31750">
            <a:solidFill>
              <a:schemeClr val="tx1">
                <a:lumMod val="50000"/>
                <a:lumOff val="50000"/>
              </a:schemeClr>
            </a:solidFill>
          </a:ln>
        </p:spPr>
        <p:txBody>
          <a:bodyPr/>
          <a:lstStyle/>
          <a:p>
            <a:pPr marL="139700" indent="0" algn="l">
              <a:buNone/>
            </a:pPr>
            <a:r>
              <a:rPr lang="en-US" sz="1800" dirty="0">
                <a:effectLst/>
                <a:latin typeface="Aptos" panose="020B0004020202020204" pitchFamily="34" charset="0"/>
                <a:ea typeface="Aptos" panose="020B0004020202020204" pitchFamily="34" charset="0"/>
                <a:cs typeface="Arial" panose="020B0604020202020204" pitchFamily="34" charset="0"/>
              </a:rPr>
              <a:t>we can see that a lot of accidents are on roads we don’t have ‘radars’ for so we cant investigate the relationship between accident and traffic count, we are thinking about what we can do at this point</a:t>
            </a:r>
            <a:endParaRPr lang="en-US" dirty="0"/>
          </a:p>
        </p:txBody>
      </p:sp>
      <p:sp>
        <p:nvSpPr>
          <p:cNvPr id="16" name="Google Shape;2115;p43">
            <a:extLst>
              <a:ext uri="{FF2B5EF4-FFF2-40B4-BE49-F238E27FC236}">
                <a16:creationId xmlns:a16="http://schemas.microsoft.com/office/drawing/2014/main" id="{0D33DEBC-DFC1-E80E-1E80-B85F37639AC7}"/>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Radar Map 2</a:t>
            </a:r>
            <a:endParaRPr dirty="0">
              <a:latin typeface="David Libre"/>
              <a:ea typeface="David Libre"/>
              <a:cs typeface="David Libre"/>
              <a:sym typeface="David Libre"/>
            </a:endParaRPr>
          </a:p>
        </p:txBody>
      </p:sp>
    </p:spTree>
    <p:extLst>
      <p:ext uri="{BB962C8B-B14F-4D97-AF65-F5344CB8AC3E}">
        <p14:creationId xmlns:p14="http://schemas.microsoft.com/office/powerpoint/2010/main" val="2375334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BE087D1-4AE5-8FF5-B650-EA44956B8C42}"/>
              </a:ext>
            </a:extLst>
          </p:cNvPr>
          <p:cNvSpPr txBox="1">
            <a:spLocks/>
          </p:cNvSpPr>
          <p:nvPr/>
        </p:nvSpPr>
        <p:spPr>
          <a:xfrm>
            <a:off x="3004457" y="5433177"/>
            <a:ext cx="4898571" cy="659713"/>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Each point is an accident that has the average traffic count for the day of the accident</a:t>
            </a:r>
            <a:endParaRPr lang="en-US" dirty="0"/>
          </a:p>
        </p:txBody>
      </p:sp>
      <p:sp>
        <p:nvSpPr>
          <p:cNvPr id="10" name="Google Shape;2115;p43">
            <a:extLst>
              <a:ext uri="{FF2B5EF4-FFF2-40B4-BE49-F238E27FC236}">
                <a16:creationId xmlns:a16="http://schemas.microsoft.com/office/drawing/2014/main" id="{F770FD75-CC97-164D-3F4D-DAD5AB87B0E6}"/>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Radar Map 3</a:t>
            </a:r>
            <a:endParaRPr dirty="0">
              <a:latin typeface="David Libre"/>
              <a:ea typeface="David Libre"/>
              <a:cs typeface="David Libre"/>
              <a:sym typeface="David Libre"/>
            </a:endParaRPr>
          </a:p>
        </p:txBody>
      </p:sp>
      <p:pic>
        <p:nvPicPr>
          <p:cNvPr id="11" name="Picture 10" descr="A screenshot of a computer screen&#10;&#10;Description automatically generated">
            <a:extLst>
              <a:ext uri="{FF2B5EF4-FFF2-40B4-BE49-F238E27FC236}">
                <a16:creationId xmlns:a16="http://schemas.microsoft.com/office/drawing/2014/main" id="{7BFD0834-B159-059C-80A2-E03086DB1D3F}"/>
              </a:ext>
            </a:extLst>
          </p:cNvPr>
          <p:cNvPicPr>
            <a:picLocks noChangeAspect="1"/>
          </p:cNvPicPr>
          <p:nvPr/>
        </p:nvPicPr>
        <p:blipFill>
          <a:blip r:embed="rId2"/>
          <a:stretch>
            <a:fillRect/>
          </a:stretch>
        </p:blipFill>
        <p:spPr>
          <a:xfrm>
            <a:off x="1102696" y="1305767"/>
            <a:ext cx="9216961" cy="3919200"/>
          </a:xfrm>
          <a:prstGeom prst="rect">
            <a:avLst/>
          </a:prstGeom>
        </p:spPr>
      </p:pic>
    </p:spTree>
    <p:extLst>
      <p:ext uri="{BB962C8B-B14F-4D97-AF65-F5344CB8AC3E}">
        <p14:creationId xmlns:p14="http://schemas.microsoft.com/office/powerpoint/2010/main" val="158370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E77F7BCB-5F6F-58C5-37AB-F4A306B7AC0B}"/>
              </a:ext>
            </a:extLst>
          </p:cNvPr>
          <p:cNvSpPr txBox="1">
            <a:spLocks/>
          </p:cNvSpPr>
          <p:nvPr/>
        </p:nvSpPr>
        <p:spPr>
          <a:xfrm>
            <a:off x="9983755" y="2598963"/>
            <a:ext cx="1996751" cy="659713"/>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Next we created a heat map</a:t>
            </a:r>
            <a:endParaRPr lang="en-US" dirty="0"/>
          </a:p>
        </p:txBody>
      </p:sp>
      <p:sp>
        <p:nvSpPr>
          <p:cNvPr id="6" name="Google Shape;2115;p43">
            <a:extLst>
              <a:ext uri="{FF2B5EF4-FFF2-40B4-BE49-F238E27FC236}">
                <a16:creationId xmlns:a16="http://schemas.microsoft.com/office/drawing/2014/main" id="{259E550E-4250-97B1-E6C6-F37F61941293}"/>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Heat Map</a:t>
            </a:r>
            <a:endParaRPr dirty="0">
              <a:latin typeface="David Libre"/>
              <a:ea typeface="David Libre"/>
              <a:cs typeface="David Libre"/>
              <a:sym typeface="David Libre"/>
            </a:endParaRPr>
          </a:p>
        </p:txBody>
      </p:sp>
      <p:pic>
        <p:nvPicPr>
          <p:cNvPr id="8" name="Picture 7" descr="A screenshot of a computer&#10;&#10;Description automatically generated">
            <a:extLst>
              <a:ext uri="{FF2B5EF4-FFF2-40B4-BE49-F238E27FC236}">
                <a16:creationId xmlns:a16="http://schemas.microsoft.com/office/drawing/2014/main" id="{D030F1A3-6530-2F82-C70F-CD9DD6A60A51}"/>
              </a:ext>
            </a:extLst>
          </p:cNvPr>
          <p:cNvPicPr>
            <a:picLocks noChangeAspect="1"/>
          </p:cNvPicPr>
          <p:nvPr/>
        </p:nvPicPr>
        <p:blipFill>
          <a:blip r:embed="rId2"/>
          <a:stretch>
            <a:fillRect/>
          </a:stretch>
        </p:blipFill>
        <p:spPr>
          <a:xfrm>
            <a:off x="503853" y="1305767"/>
            <a:ext cx="9175846" cy="4724147"/>
          </a:xfrm>
          <a:prstGeom prst="rect">
            <a:avLst/>
          </a:prstGeom>
        </p:spPr>
      </p:pic>
    </p:spTree>
    <p:extLst>
      <p:ext uri="{BB962C8B-B14F-4D97-AF65-F5344CB8AC3E}">
        <p14:creationId xmlns:p14="http://schemas.microsoft.com/office/powerpoint/2010/main" val="133327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49166BF-8E62-6716-97EF-4763B2EC088C}"/>
              </a:ext>
            </a:extLst>
          </p:cNvPr>
          <p:cNvSpPr txBox="1">
            <a:spLocks/>
          </p:cNvSpPr>
          <p:nvPr/>
        </p:nvSpPr>
        <p:spPr>
          <a:xfrm>
            <a:off x="9983755" y="2598964"/>
            <a:ext cx="1996751" cy="1170604"/>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Here we can see all of the areas with traffic counts</a:t>
            </a:r>
            <a:endParaRPr lang="en-US" dirty="0"/>
          </a:p>
        </p:txBody>
      </p:sp>
      <p:sp>
        <p:nvSpPr>
          <p:cNvPr id="7" name="Google Shape;2115;p43">
            <a:extLst>
              <a:ext uri="{FF2B5EF4-FFF2-40B4-BE49-F238E27FC236}">
                <a16:creationId xmlns:a16="http://schemas.microsoft.com/office/drawing/2014/main" id="{30F85DB8-472A-3836-8C83-3DC0AE728A27}"/>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Heat Map</a:t>
            </a:r>
            <a:endParaRPr dirty="0">
              <a:latin typeface="David Libre"/>
              <a:ea typeface="David Libre"/>
              <a:cs typeface="David Libre"/>
              <a:sym typeface="David Libre"/>
            </a:endParaRPr>
          </a:p>
        </p:txBody>
      </p:sp>
      <p:pic>
        <p:nvPicPr>
          <p:cNvPr id="9" name="Picture 8" descr="A screenshot of a computer&#10;&#10;Description automatically generated">
            <a:extLst>
              <a:ext uri="{FF2B5EF4-FFF2-40B4-BE49-F238E27FC236}">
                <a16:creationId xmlns:a16="http://schemas.microsoft.com/office/drawing/2014/main" id="{6BA328B5-CBC1-063B-975C-3783CB70BD27}"/>
              </a:ext>
            </a:extLst>
          </p:cNvPr>
          <p:cNvPicPr>
            <a:picLocks noChangeAspect="1"/>
          </p:cNvPicPr>
          <p:nvPr/>
        </p:nvPicPr>
        <p:blipFill>
          <a:blip r:embed="rId2"/>
          <a:stretch>
            <a:fillRect/>
          </a:stretch>
        </p:blipFill>
        <p:spPr>
          <a:xfrm>
            <a:off x="602017" y="1305767"/>
            <a:ext cx="9202080" cy="5151017"/>
          </a:xfrm>
          <a:prstGeom prst="rect">
            <a:avLst/>
          </a:prstGeom>
        </p:spPr>
      </p:pic>
    </p:spTree>
    <p:extLst>
      <p:ext uri="{BB962C8B-B14F-4D97-AF65-F5344CB8AC3E}">
        <p14:creationId xmlns:p14="http://schemas.microsoft.com/office/powerpoint/2010/main" val="1315483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A4C7F28-00B9-021D-CAB3-F3E347770416}"/>
              </a:ext>
            </a:extLst>
          </p:cNvPr>
          <p:cNvSpPr txBox="1">
            <a:spLocks/>
          </p:cNvSpPr>
          <p:nvPr/>
        </p:nvSpPr>
        <p:spPr>
          <a:xfrm>
            <a:off x="9875641" y="4642368"/>
            <a:ext cx="1996751" cy="1170604"/>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All the accident where we have traffic count across all years</a:t>
            </a:r>
            <a:endParaRPr lang="en-US" dirty="0"/>
          </a:p>
        </p:txBody>
      </p:sp>
      <p:sp>
        <p:nvSpPr>
          <p:cNvPr id="5" name="Google Shape;2115;p43">
            <a:extLst>
              <a:ext uri="{FF2B5EF4-FFF2-40B4-BE49-F238E27FC236}">
                <a16:creationId xmlns:a16="http://schemas.microsoft.com/office/drawing/2014/main" id="{8633B5F3-6EEF-3F62-BDE2-6C54ADFD66F8}"/>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&lt;???WHAT IS THIS MAP TYPE???&gt;</a:t>
            </a:r>
            <a:endParaRPr dirty="0">
              <a:latin typeface="David Libre"/>
              <a:ea typeface="David Libre"/>
              <a:cs typeface="David Libre"/>
              <a:sym typeface="David Libre"/>
            </a:endParaRPr>
          </a:p>
        </p:txBody>
      </p:sp>
      <p:pic>
        <p:nvPicPr>
          <p:cNvPr id="7" name="Picture 6" descr="A map of israel with different colored squares&#10;&#10;Description automatically generated">
            <a:extLst>
              <a:ext uri="{FF2B5EF4-FFF2-40B4-BE49-F238E27FC236}">
                <a16:creationId xmlns:a16="http://schemas.microsoft.com/office/drawing/2014/main" id="{FA3521AC-2A7E-2A7E-31B1-9459FD1D0ECD}"/>
              </a:ext>
            </a:extLst>
          </p:cNvPr>
          <p:cNvPicPr>
            <a:picLocks noChangeAspect="1"/>
          </p:cNvPicPr>
          <p:nvPr/>
        </p:nvPicPr>
        <p:blipFill>
          <a:blip r:embed="rId2"/>
          <a:stretch>
            <a:fillRect/>
          </a:stretch>
        </p:blipFill>
        <p:spPr>
          <a:xfrm>
            <a:off x="602017" y="1305766"/>
            <a:ext cx="9135529" cy="5010067"/>
          </a:xfrm>
          <a:prstGeom prst="rect">
            <a:avLst/>
          </a:prstGeom>
        </p:spPr>
      </p:pic>
      <p:sp>
        <p:nvSpPr>
          <p:cNvPr id="8" name="Rectangle: Rounded Corners 7">
            <a:extLst>
              <a:ext uri="{FF2B5EF4-FFF2-40B4-BE49-F238E27FC236}">
                <a16:creationId xmlns:a16="http://schemas.microsoft.com/office/drawing/2014/main" id="{3473AD2D-1E90-BF9F-5A8A-46BA25B39481}"/>
              </a:ext>
            </a:extLst>
          </p:cNvPr>
          <p:cNvSpPr>
            <a:spLocks noChangeAspect="1"/>
          </p:cNvSpPr>
          <p:nvPr/>
        </p:nvSpPr>
        <p:spPr>
          <a:xfrm>
            <a:off x="10142374" y="1456265"/>
            <a:ext cx="251927" cy="25603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90EB08-31BD-3C6A-7D8B-14BDD3841282}"/>
              </a:ext>
            </a:extLst>
          </p:cNvPr>
          <p:cNvSpPr>
            <a:spLocks noChangeAspect="1"/>
          </p:cNvSpPr>
          <p:nvPr/>
        </p:nvSpPr>
        <p:spPr>
          <a:xfrm>
            <a:off x="10142374" y="1946341"/>
            <a:ext cx="251927" cy="2560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8659DB-349F-A29C-D034-EE87FD3E604A}"/>
              </a:ext>
            </a:extLst>
          </p:cNvPr>
          <p:cNvSpPr>
            <a:spLocks noChangeAspect="1"/>
          </p:cNvSpPr>
          <p:nvPr/>
        </p:nvSpPr>
        <p:spPr>
          <a:xfrm>
            <a:off x="10143928" y="2462289"/>
            <a:ext cx="251927" cy="2560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4679D-83C1-1972-1D56-D8E35F653BEE}"/>
              </a:ext>
            </a:extLst>
          </p:cNvPr>
          <p:cNvSpPr/>
          <p:nvPr/>
        </p:nvSpPr>
        <p:spPr>
          <a:xfrm>
            <a:off x="10142374" y="1456265"/>
            <a:ext cx="914400" cy="25603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5F334E-5E62-5F2B-006C-8A8B4FF2B707}"/>
              </a:ext>
            </a:extLst>
          </p:cNvPr>
          <p:cNvSpPr txBox="1"/>
          <p:nvPr/>
        </p:nvSpPr>
        <p:spPr>
          <a:xfrm>
            <a:off x="10344538" y="1430392"/>
            <a:ext cx="583814" cy="307777"/>
          </a:xfrm>
          <a:prstGeom prst="rect">
            <a:avLst/>
          </a:prstGeom>
          <a:noFill/>
        </p:spPr>
        <p:txBody>
          <a:bodyPr wrap="none" rtlCol="0">
            <a:spAutoFit/>
          </a:bodyPr>
          <a:lstStyle/>
          <a:p>
            <a:r>
              <a:rPr lang="en-US" dirty="0"/>
              <a:t>Easy</a:t>
            </a:r>
          </a:p>
        </p:txBody>
      </p:sp>
      <p:sp>
        <p:nvSpPr>
          <p:cNvPr id="13" name="TextBox 12">
            <a:extLst>
              <a:ext uri="{FF2B5EF4-FFF2-40B4-BE49-F238E27FC236}">
                <a16:creationId xmlns:a16="http://schemas.microsoft.com/office/drawing/2014/main" id="{3CD0780F-EE6C-86DB-AF5B-25815FD0BD21}"/>
              </a:ext>
            </a:extLst>
          </p:cNvPr>
          <p:cNvSpPr txBox="1"/>
          <p:nvPr/>
        </p:nvSpPr>
        <p:spPr>
          <a:xfrm>
            <a:off x="10344538" y="1920468"/>
            <a:ext cx="752129" cy="307777"/>
          </a:xfrm>
          <a:prstGeom prst="rect">
            <a:avLst/>
          </a:prstGeom>
          <a:noFill/>
        </p:spPr>
        <p:txBody>
          <a:bodyPr wrap="none" rtlCol="0">
            <a:spAutoFit/>
          </a:bodyPr>
          <a:lstStyle/>
          <a:p>
            <a:r>
              <a:rPr lang="en-US" dirty="0"/>
              <a:t>Severe</a:t>
            </a:r>
          </a:p>
        </p:txBody>
      </p:sp>
      <p:sp>
        <p:nvSpPr>
          <p:cNvPr id="14" name="TextBox 13">
            <a:extLst>
              <a:ext uri="{FF2B5EF4-FFF2-40B4-BE49-F238E27FC236}">
                <a16:creationId xmlns:a16="http://schemas.microsoft.com/office/drawing/2014/main" id="{B56217C0-00B2-356D-6CB0-34095AEB296C}"/>
              </a:ext>
            </a:extLst>
          </p:cNvPr>
          <p:cNvSpPr txBox="1"/>
          <p:nvPr/>
        </p:nvSpPr>
        <p:spPr>
          <a:xfrm>
            <a:off x="10346141" y="2438658"/>
            <a:ext cx="582211" cy="307777"/>
          </a:xfrm>
          <a:prstGeom prst="rect">
            <a:avLst/>
          </a:prstGeom>
          <a:noFill/>
        </p:spPr>
        <p:txBody>
          <a:bodyPr wrap="none" rtlCol="0">
            <a:spAutoFit/>
          </a:bodyPr>
          <a:lstStyle/>
          <a:p>
            <a:r>
              <a:rPr lang="en-US" dirty="0"/>
              <a:t>Fatal</a:t>
            </a:r>
          </a:p>
        </p:txBody>
      </p:sp>
      <p:sp>
        <p:nvSpPr>
          <p:cNvPr id="15" name="Rectangle: Rounded Corners 14">
            <a:extLst>
              <a:ext uri="{FF2B5EF4-FFF2-40B4-BE49-F238E27FC236}">
                <a16:creationId xmlns:a16="http://schemas.microsoft.com/office/drawing/2014/main" id="{6F9D42F7-F4C0-D105-B125-A3A279066A48}"/>
              </a:ext>
            </a:extLst>
          </p:cNvPr>
          <p:cNvSpPr/>
          <p:nvPr/>
        </p:nvSpPr>
        <p:spPr>
          <a:xfrm>
            <a:off x="10142374" y="2466783"/>
            <a:ext cx="914400" cy="256032"/>
          </a:xfrm>
          <a:prstGeom prst="round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D742A5E-2318-6F1A-9266-53F608A7D018}"/>
              </a:ext>
            </a:extLst>
          </p:cNvPr>
          <p:cNvSpPr/>
          <p:nvPr/>
        </p:nvSpPr>
        <p:spPr>
          <a:xfrm>
            <a:off x="10142374" y="1946993"/>
            <a:ext cx="914400" cy="2560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8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52"/>
          <p:cNvSpPr txBox="1">
            <a:spLocks noGrp="1"/>
          </p:cNvSpPr>
          <p:nvPr>
            <p:ph type="title"/>
          </p:nvPr>
        </p:nvSpPr>
        <p:spPr>
          <a:xfrm>
            <a:off x="879233" y="3641284"/>
            <a:ext cx="4985600" cy="1091600"/>
          </a:xfrm>
          <a:prstGeom prst="rect">
            <a:avLst/>
          </a:prstGeom>
        </p:spPr>
        <p:txBody>
          <a:bodyPr spcFirstLastPara="1" wrap="square" lIns="121900" tIns="121900" rIns="121900" bIns="121900" anchor="ctr" anchorCtr="0">
            <a:noAutofit/>
          </a:bodyPr>
          <a:lstStyle/>
          <a:p>
            <a:r>
              <a:rPr lang="en-US" sz="2930" dirty="0">
                <a:solidFill>
                  <a:schemeClr val="accent1"/>
                </a:solidFill>
              </a:rPr>
              <a:t>CONCLUSIONS</a:t>
            </a:r>
          </a:p>
        </p:txBody>
      </p:sp>
      <p:sp>
        <p:nvSpPr>
          <p:cNvPr id="2793" name="Google Shape;2793;p52"/>
          <p:cNvSpPr txBox="1">
            <a:spLocks noGrp="1"/>
          </p:cNvSpPr>
          <p:nvPr>
            <p:ph type="title" idx="2"/>
          </p:nvPr>
        </p:nvSpPr>
        <p:spPr>
          <a:xfrm>
            <a:off x="879233" y="2125117"/>
            <a:ext cx="2406400" cy="951200"/>
          </a:xfrm>
          <a:prstGeom prst="rect">
            <a:avLst/>
          </a:prstGeom>
        </p:spPr>
        <p:txBody>
          <a:bodyPr spcFirstLastPara="1" wrap="square" lIns="121900" tIns="121900" rIns="121900" bIns="121900" anchor="ctr" anchorCtr="0">
            <a:noAutofit/>
          </a:bodyPr>
          <a:lstStyle/>
          <a:p>
            <a:r>
              <a:rPr lang="en"/>
              <a:t>03</a:t>
            </a:r>
            <a:endParaRPr/>
          </a:p>
        </p:txBody>
      </p:sp>
      <p:cxnSp>
        <p:nvCxnSpPr>
          <p:cNvPr id="2794" name="Google Shape;2794;p52"/>
          <p:cNvCxnSpPr/>
          <p:nvPr/>
        </p:nvCxnSpPr>
        <p:spPr>
          <a:xfrm>
            <a:off x="1100900" y="3418153"/>
            <a:ext cx="1819600" cy="0"/>
          </a:xfrm>
          <a:prstGeom prst="straightConnector1">
            <a:avLst/>
          </a:prstGeom>
          <a:noFill/>
          <a:ln w="9525" cap="flat" cmpd="sng">
            <a:solidFill>
              <a:schemeClr val="dk1"/>
            </a:solidFill>
            <a:prstDash val="solid"/>
            <a:round/>
            <a:headEnd type="none" w="med" len="med"/>
            <a:tailEnd type="none" w="med" len="med"/>
          </a:ln>
        </p:spPr>
      </p:cxnSp>
      <p:pic>
        <p:nvPicPr>
          <p:cNvPr id="2929" name="Google Shape;3015;p118">
            <a:extLst>
              <a:ext uri="{FF2B5EF4-FFF2-40B4-BE49-F238E27FC236}">
                <a16:creationId xmlns:a16="http://schemas.microsoft.com/office/drawing/2014/main" id="{BFE3E36C-157C-01FD-8188-DFAE6949837A}"/>
              </a:ext>
            </a:extLst>
          </p:cNvPr>
          <p:cNvPicPr preferRelativeResize="0"/>
          <p:nvPr/>
        </p:nvPicPr>
        <p:blipFill rotWithShape="1">
          <a:blip r:embed="rId3">
            <a:alphaModFix/>
          </a:blip>
          <a:srcRect l="17079" r="17079"/>
          <a:stretch/>
        </p:blipFill>
        <p:spPr>
          <a:xfrm>
            <a:off x="5069175" y="3321765"/>
            <a:ext cx="3170100" cy="3170100"/>
          </a:xfrm>
          <a:prstGeom prst="ellipse">
            <a:avLst/>
          </a:prstGeom>
          <a:noFill/>
          <a:ln w="9525" cap="flat" cmpd="sng">
            <a:no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5"/>
          <p:cNvSpPr txBox="1">
            <a:spLocks noGrp="1"/>
          </p:cNvSpPr>
          <p:nvPr>
            <p:ph type="title"/>
          </p:nvPr>
        </p:nvSpPr>
        <p:spPr>
          <a:xfrm>
            <a:off x="4908664" y="2183167"/>
            <a:ext cx="5595600" cy="763600"/>
          </a:xfrm>
          <a:prstGeom prst="rect">
            <a:avLst/>
          </a:prstGeom>
        </p:spPr>
        <p:txBody>
          <a:bodyPr spcFirstLastPara="1" wrap="square" lIns="121900" tIns="121900" rIns="121900" bIns="121900" anchor="t" anchorCtr="0">
            <a:noAutofit/>
          </a:bodyPr>
          <a:lstStyle/>
          <a:p>
            <a:r>
              <a:rPr lang="en"/>
              <a:t>Introduction</a:t>
            </a:r>
            <a:endParaRPr/>
          </a:p>
        </p:txBody>
      </p:sp>
      <p:sp>
        <p:nvSpPr>
          <p:cNvPr id="990" name="Google Shape;990;p65"/>
          <p:cNvSpPr txBox="1">
            <a:spLocks noGrp="1"/>
          </p:cNvSpPr>
          <p:nvPr>
            <p:ph type="subTitle" idx="1"/>
          </p:nvPr>
        </p:nvSpPr>
        <p:spPr>
          <a:xfrm>
            <a:off x="4908633" y="3199933"/>
            <a:ext cx="5595600" cy="1763200"/>
          </a:xfrm>
          <a:prstGeom prst="rect">
            <a:avLst/>
          </a:prstGeom>
        </p:spPr>
        <p:txBody>
          <a:bodyPr spcFirstLastPara="1" wrap="square" lIns="121900" tIns="121900" rIns="121900" bIns="121900" anchor="t" anchorCtr="0">
            <a:noAutofit/>
          </a:bodyPr>
          <a:lstStyle/>
          <a:p>
            <a:pPr marL="0" indent="0">
              <a:spcAft>
                <a:spcPts val="2133"/>
              </a:spcAft>
            </a:pPr>
            <a:r>
              <a:rPr lang="en"/>
              <a:t>You can give a brief description of the topic you want to talk about here. For example, if you want to talk about Mercury, you can say that it’s the smallest planet in the entire Solar System</a:t>
            </a:r>
            <a:endParaRPr/>
          </a:p>
        </p:txBody>
      </p:sp>
      <p:pic>
        <p:nvPicPr>
          <p:cNvPr id="991" name="Google Shape;991;p65"/>
          <p:cNvPicPr preferRelativeResize="0"/>
          <p:nvPr/>
        </p:nvPicPr>
        <p:blipFill>
          <a:blip r:embed="rId3">
            <a:alphaModFix amt="41000"/>
          </a:blip>
          <a:stretch>
            <a:fillRect/>
          </a:stretch>
        </p:blipFill>
        <p:spPr>
          <a:xfrm rot="-517708">
            <a:off x="-4266375" y="446180"/>
            <a:ext cx="9209817" cy="59656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sp>
        <p:nvSpPr>
          <p:cNvPr id="3306" name="Google Shape;3306;p56"/>
          <p:cNvSpPr txBox="1">
            <a:spLocks noGrp="1"/>
          </p:cNvSpPr>
          <p:nvPr>
            <p:ph type="title"/>
          </p:nvPr>
        </p:nvSpPr>
        <p:spPr>
          <a:xfrm>
            <a:off x="1171533" y="1406533"/>
            <a:ext cx="10272000" cy="763600"/>
          </a:xfrm>
          <a:prstGeom prst="rect">
            <a:avLst/>
          </a:prstGeom>
        </p:spPr>
        <p:txBody>
          <a:bodyPr spcFirstLastPara="1" wrap="square" lIns="121900" tIns="121900" rIns="121900" bIns="121900" anchor="t" anchorCtr="0">
            <a:noAutofit/>
          </a:bodyPr>
          <a:lstStyle/>
          <a:p>
            <a:pPr algn="l"/>
            <a:r>
              <a:rPr lang="en" dirty="0"/>
              <a:t>CONCLUSIONS</a:t>
            </a:r>
            <a:endParaRPr dirty="0"/>
          </a:p>
          <a:p>
            <a:endParaRPr dirty="0"/>
          </a:p>
          <a:p>
            <a:endParaRPr dirty="0"/>
          </a:p>
        </p:txBody>
      </p:sp>
      <p:sp>
        <p:nvSpPr>
          <p:cNvPr id="3307" name="Google Shape;3307;p56"/>
          <p:cNvSpPr txBox="1">
            <a:spLocks noGrp="1"/>
          </p:cNvSpPr>
          <p:nvPr>
            <p:ph type="body" idx="1"/>
          </p:nvPr>
        </p:nvSpPr>
        <p:spPr>
          <a:xfrm>
            <a:off x="1171533" y="2170133"/>
            <a:ext cx="5949600" cy="4158800"/>
          </a:xfrm>
          <a:prstGeom prst="rect">
            <a:avLst/>
          </a:prstGeom>
        </p:spPr>
        <p:txBody>
          <a:bodyPr spcFirstLastPara="1" wrap="square" lIns="121900" tIns="121900" rIns="121900" bIns="121900" anchor="t" anchorCtr="0">
            <a:noAutofit/>
          </a:bodyPr>
          <a:lstStyle/>
          <a:p>
            <a:pPr marL="0" indent="0">
              <a:lnSpc>
                <a:spcPct val="150000"/>
              </a:lnSpc>
              <a:buNone/>
            </a:pPr>
            <a:endParaRPr dirty="0"/>
          </a:p>
          <a:p>
            <a:pPr indent="-414856">
              <a:lnSpc>
                <a:spcPct val="150000"/>
              </a:lnSpc>
              <a:buSzPts val="1300"/>
            </a:pPr>
            <a:r>
              <a:rPr lang="en" sz="2267" dirty="0"/>
              <a:t>The data needs a lot of processing</a:t>
            </a:r>
            <a:endParaRPr sz="2267" dirty="0"/>
          </a:p>
          <a:p>
            <a:pPr indent="-414856">
              <a:lnSpc>
                <a:spcPct val="150000"/>
              </a:lnSpc>
              <a:spcBef>
                <a:spcPts val="1333"/>
              </a:spcBef>
              <a:buSzPts val="1300"/>
            </a:pPr>
            <a:r>
              <a:rPr lang="en" sz="2267" dirty="0"/>
              <a:t>Correlation between the types of stores and the age groups</a:t>
            </a:r>
            <a:endParaRPr sz="2267" dirty="0"/>
          </a:p>
          <a:p>
            <a:pPr indent="-414856">
              <a:lnSpc>
                <a:spcPct val="150000"/>
              </a:lnSpc>
              <a:spcBef>
                <a:spcPts val="1333"/>
              </a:spcBef>
              <a:buSzPts val="1300"/>
            </a:pPr>
            <a:r>
              <a:rPr lang="en" sz="2267" dirty="0"/>
              <a:t>Correlation between the statistic areas and the age groups</a:t>
            </a:r>
            <a:endParaRPr sz="2267" dirty="0"/>
          </a:p>
          <a:p>
            <a:pPr indent="0">
              <a:buNone/>
            </a:pPr>
            <a:endParaRPr dirty="0"/>
          </a:p>
        </p:txBody>
      </p:sp>
      <p:grpSp>
        <p:nvGrpSpPr>
          <p:cNvPr id="3308" name="Google Shape;3308;p56"/>
          <p:cNvGrpSpPr/>
          <p:nvPr/>
        </p:nvGrpSpPr>
        <p:grpSpPr>
          <a:xfrm>
            <a:off x="8050769" y="1498217"/>
            <a:ext cx="8415927" cy="4959959"/>
            <a:chOff x="2686500" y="2978575"/>
            <a:chExt cx="4239050" cy="2498300"/>
          </a:xfrm>
        </p:grpSpPr>
        <p:sp>
          <p:nvSpPr>
            <p:cNvPr id="3309" name="Google Shape;3309;p56"/>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0" name="Google Shape;3310;p56"/>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1" name="Google Shape;3311;p56"/>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2" name="Google Shape;3312;p56"/>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3" name="Google Shape;3313;p56"/>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4" name="Google Shape;3314;p56"/>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5" name="Google Shape;3315;p56"/>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6" name="Google Shape;3316;p56"/>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7" name="Google Shape;3317;p56"/>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8" name="Google Shape;3318;p56"/>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9" name="Google Shape;3319;p56"/>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0" name="Google Shape;3320;p56"/>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1" name="Google Shape;3321;p56"/>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2" name="Google Shape;3322;p56"/>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3" name="Google Shape;3323;p56"/>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4" name="Google Shape;3324;p56"/>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5" name="Google Shape;3325;p56"/>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6" name="Google Shape;3326;p56"/>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7" name="Google Shape;3327;p56"/>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8" name="Google Shape;3328;p56"/>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9" name="Google Shape;3329;p56"/>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0" name="Google Shape;3330;p56"/>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1" name="Google Shape;3331;p56"/>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2" name="Google Shape;3332;p56"/>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3" name="Google Shape;3333;p56"/>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4" name="Google Shape;3334;p56"/>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5" name="Google Shape;3335;p56"/>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6" name="Google Shape;3336;p56"/>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7" name="Google Shape;3337;p56"/>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8" name="Google Shape;3338;p56"/>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9" name="Google Shape;3339;p56"/>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0" name="Google Shape;3340;p56"/>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1" name="Google Shape;3341;p56"/>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2" name="Google Shape;3342;p56"/>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3" name="Google Shape;3343;p56"/>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4" name="Google Shape;3344;p56"/>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5" name="Google Shape;3345;p56"/>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6" name="Google Shape;3346;p56"/>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7" name="Google Shape;3347;p56"/>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8" name="Google Shape;3348;p56"/>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9" name="Google Shape;3349;p56"/>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0" name="Google Shape;3350;p56"/>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1" name="Google Shape;3351;p56"/>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2" name="Google Shape;3352;p56"/>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3" name="Google Shape;3353;p56"/>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4" name="Google Shape;3354;p56"/>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5" name="Google Shape;3355;p56"/>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6" name="Google Shape;3356;p56"/>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7" name="Google Shape;3357;p56"/>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8" name="Google Shape;3358;p56"/>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9" name="Google Shape;3359;p56"/>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0" name="Google Shape;3360;p56"/>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1" name="Google Shape;3361;p56"/>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2" name="Google Shape;3362;p56"/>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3" name="Google Shape;3363;p56"/>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4" name="Google Shape;3364;p56"/>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5" name="Google Shape;3365;p56"/>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6" name="Google Shape;3366;p56"/>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7" name="Google Shape;3367;p56"/>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8" name="Google Shape;3368;p56"/>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9" name="Google Shape;3369;p56"/>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0" name="Google Shape;3370;p56"/>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1" name="Google Shape;3371;p56"/>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2" name="Google Shape;3372;p56"/>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3" name="Google Shape;3373;p56"/>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4" name="Google Shape;3374;p56"/>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5" name="Google Shape;3375;p56"/>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6" name="Google Shape;3376;p56"/>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7" name="Google Shape;3377;p56"/>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8" name="Google Shape;3378;p56"/>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9" name="Google Shape;3379;p56"/>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0" name="Google Shape;3380;p56"/>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1" name="Google Shape;3381;p56"/>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2" name="Google Shape;3382;p56"/>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3" name="Google Shape;3383;p56"/>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4" name="Google Shape;3384;p56"/>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5" name="Google Shape;3385;p56"/>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6" name="Google Shape;3386;p56"/>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7" name="Google Shape;3387;p56"/>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8" name="Google Shape;3388;p56"/>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9" name="Google Shape;3389;p56"/>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0" name="Google Shape;3390;p56"/>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1" name="Google Shape;3391;p56"/>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2" name="Google Shape;3392;p56"/>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3" name="Google Shape;3393;p56"/>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4" name="Google Shape;3394;p56"/>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5" name="Google Shape;3395;p56"/>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6" name="Google Shape;3396;p56"/>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7" name="Google Shape;3397;p56"/>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8" name="Google Shape;3398;p56"/>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9" name="Google Shape;3399;p56"/>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0" name="Google Shape;3400;p56"/>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1" name="Google Shape;3401;p56"/>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2" name="Google Shape;3402;p56"/>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3" name="Google Shape;3403;p56"/>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4" name="Google Shape;3404;p56"/>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5" name="Google Shape;3405;p56"/>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6" name="Google Shape;3406;p56"/>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7" name="Google Shape;3407;p56"/>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8" name="Google Shape;3408;p56"/>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9" name="Google Shape;3409;p56"/>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0" name="Google Shape;3410;p56"/>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1" name="Google Shape;3411;p56"/>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2" name="Google Shape;3412;p56"/>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3" name="Google Shape;3413;p56"/>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4" name="Google Shape;3414;p56"/>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5" name="Google Shape;3415;p56"/>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6" name="Google Shape;3416;p56"/>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7" name="Google Shape;3417;p56"/>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8" name="Google Shape;3418;p56"/>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9" name="Google Shape;3419;p56"/>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0" name="Google Shape;3420;p56"/>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1" name="Google Shape;3421;p56"/>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2" name="Google Shape;3422;p56"/>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3" name="Google Shape;3423;p56"/>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4" name="Google Shape;3424;p56"/>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5" name="Google Shape;3425;p56"/>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6" name="Google Shape;3426;p56"/>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7" name="Google Shape;3427;p56"/>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8" name="Google Shape;3428;p56"/>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9" name="Google Shape;3429;p56"/>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0" name="Google Shape;3430;p56"/>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1" name="Google Shape;3431;p56"/>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2" name="Google Shape;3432;p56"/>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3" name="Google Shape;3433;p56"/>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4" name="Google Shape;3434;p56"/>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5" name="Google Shape;3435;p56"/>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6" name="Google Shape;3436;p56"/>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7" name="Google Shape;3437;p56"/>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8" name="Google Shape;3438;p56"/>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9" name="Google Shape;3439;p56"/>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0" name="Google Shape;3440;p56"/>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1" name="Google Shape;3441;p56"/>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2" name="Google Shape;3442;p56"/>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3" name="Google Shape;3443;p56"/>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4" name="Google Shape;3444;p56"/>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5" name="Google Shape;3445;p56"/>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6" name="Google Shape;3446;p56"/>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7" name="Google Shape;3447;p56"/>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8" name="Google Shape;3448;p56"/>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9" name="Google Shape;3449;p56"/>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0" name="Google Shape;3450;p56"/>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1" name="Google Shape;3451;p56"/>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2" name="Google Shape;3452;p56"/>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3" name="Google Shape;3453;p56"/>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4" name="Google Shape;3454;p56"/>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5" name="Google Shape;3455;p56"/>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6" name="Google Shape;3456;p56"/>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7" name="Google Shape;3457;p56"/>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8" name="Google Shape;3458;p56"/>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9" name="Google Shape;3459;p56"/>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0" name="Google Shape;3460;p56"/>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1" name="Google Shape;3461;p56"/>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2" name="Google Shape;3462;p56"/>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3" name="Google Shape;3463;p56"/>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4" name="Google Shape;3464;p56"/>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5" name="Google Shape;3465;p56"/>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6" name="Google Shape;3466;p56"/>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7" name="Google Shape;3467;p56"/>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8" name="Google Shape;3468;p56"/>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9" name="Google Shape;3469;p56"/>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0" name="Google Shape;3470;p56"/>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1" name="Google Shape;3471;p56"/>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2" name="Google Shape;3472;p56"/>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3" name="Google Shape;3473;p56"/>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4" name="Google Shape;3474;p56"/>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5" name="Google Shape;3475;p56"/>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6" name="Google Shape;3476;p56"/>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7" name="Google Shape;3477;p56"/>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8" name="Google Shape;3478;p56"/>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9" name="Google Shape;3479;p56"/>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0" name="Google Shape;3480;p56"/>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1" name="Google Shape;3481;p56"/>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2" name="Google Shape;3482;p56"/>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3" name="Google Shape;3483;p56"/>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4" name="Google Shape;3484;p56"/>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5" name="Google Shape;3485;p56"/>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6" name="Google Shape;3486;p56"/>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7" name="Google Shape;3487;p56"/>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8" name="Google Shape;3488;p56"/>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9" name="Google Shape;3489;p56"/>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0" name="Google Shape;3490;p56"/>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1" name="Google Shape;3491;p56"/>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2" name="Google Shape;3492;p56"/>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3" name="Google Shape;3493;p56"/>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4" name="Google Shape;3494;p56"/>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5" name="Google Shape;3495;p56"/>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6" name="Google Shape;3496;p56"/>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7" name="Google Shape;3497;p56"/>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8" name="Google Shape;3498;p56"/>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9" name="Google Shape;3499;p56"/>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0" name="Google Shape;3500;p56"/>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1" name="Google Shape;3501;p56"/>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2" name="Google Shape;3502;p56"/>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3" name="Google Shape;3503;p56"/>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4" name="Google Shape;3504;p56"/>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5" name="Google Shape;3505;p56"/>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6" name="Google Shape;3506;p56"/>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7" name="Google Shape;3507;p56"/>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8" name="Google Shape;3508;p56"/>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9" name="Google Shape;3509;p56"/>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0" name="Google Shape;3510;p56"/>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1" name="Google Shape;3511;p56"/>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2" name="Google Shape;3512;p56"/>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3" name="Google Shape;3513;p56"/>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4" name="Google Shape;3514;p56"/>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5" name="Google Shape;3515;p56"/>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6" name="Google Shape;3516;p56"/>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7" name="Google Shape;3517;p56"/>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8" name="Google Shape;3518;p56"/>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9" name="Google Shape;3519;p56"/>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0" name="Google Shape;3520;p56"/>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1" name="Google Shape;3521;p56"/>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2" name="Google Shape;3522;p56"/>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3" name="Google Shape;3523;p56"/>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4" name="Google Shape;3524;p56"/>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5" name="Google Shape;3525;p56"/>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6" name="Google Shape;3526;p56"/>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7" name="Google Shape;3527;p56"/>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8" name="Google Shape;3528;p56"/>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9" name="Google Shape;3529;p56"/>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0" name="Google Shape;3530;p56"/>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1" name="Google Shape;3531;p56"/>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2" name="Google Shape;3532;p56"/>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3" name="Google Shape;3533;p56"/>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4" name="Google Shape;3534;p56"/>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3535" name="Google Shape;3535;p56"/>
          <p:cNvGrpSpPr/>
          <p:nvPr/>
        </p:nvGrpSpPr>
        <p:grpSpPr>
          <a:xfrm>
            <a:off x="6923697" y="4723355"/>
            <a:ext cx="3050260" cy="3052445"/>
            <a:chOff x="1192500" y="238125"/>
            <a:chExt cx="5235000" cy="5238750"/>
          </a:xfrm>
        </p:grpSpPr>
        <p:sp>
          <p:nvSpPr>
            <p:cNvPr id="3536" name="Google Shape;3536;p56"/>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37" name="Google Shape;3537;p56"/>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38" name="Google Shape;3538;p56"/>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39" name="Google Shape;3539;p56"/>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0" name="Google Shape;3540;p56"/>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1" name="Google Shape;3541;p56"/>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2" name="Google Shape;3542;p56"/>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3" name="Google Shape;3543;p56"/>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4" name="Google Shape;3544;p56"/>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5" name="Google Shape;3545;p56"/>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6" name="Google Shape;3546;p56"/>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7" name="Google Shape;3547;p56"/>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8" name="Google Shape;3548;p56"/>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9" name="Google Shape;3549;p56"/>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0" name="Google Shape;3550;p56"/>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1" name="Google Shape;3551;p56"/>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2" name="Google Shape;3552;p56"/>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3" name="Google Shape;3553;p56"/>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4" name="Google Shape;3554;p56"/>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5" name="Google Shape;3555;p56"/>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6" name="Google Shape;3556;p56"/>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7" name="Google Shape;3557;p56"/>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8" name="Google Shape;3558;p56"/>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9" name="Google Shape;3559;p56"/>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0" name="Google Shape;3560;p56"/>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1" name="Google Shape;3561;p56"/>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2" name="Google Shape;3562;p56"/>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3" name="Google Shape;3563;p56"/>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4" name="Google Shape;3564;p56"/>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5" name="Google Shape;3565;p56"/>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6" name="Google Shape;3566;p56"/>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7" name="Google Shape;3567;p56"/>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8" name="Google Shape;3568;p56"/>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9" name="Google Shape;3569;p56"/>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0" name="Google Shape;3570;p56"/>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1" name="Google Shape;3571;p56"/>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2" name="Google Shape;3572;p56"/>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3" name="Google Shape;3573;p56"/>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4" name="Google Shape;3574;p56"/>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5" name="Google Shape;3575;p56"/>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6" name="Google Shape;3576;p56"/>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7" name="Google Shape;3577;p56"/>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8" name="Google Shape;3578;p56"/>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9" name="Google Shape;3579;p56"/>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0" name="Google Shape;3580;p56"/>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1" name="Google Shape;3581;p56"/>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2" name="Google Shape;3582;p56"/>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3" name="Google Shape;3583;p56"/>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4" name="Google Shape;3584;p56"/>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5" name="Google Shape;3585;p56"/>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6" name="Google Shape;3586;p56"/>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7" name="Google Shape;3587;p56"/>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8" name="Google Shape;3588;p56"/>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9" name="Google Shape;3589;p56"/>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0" name="Google Shape;3590;p56"/>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1" name="Google Shape;3591;p56"/>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2" name="Google Shape;3592;p56"/>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3" name="Google Shape;3593;p56"/>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4" name="Google Shape;3594;p56"/>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5" name="Google Shape;3595;p56"/>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6" name="Google Shape;3596;p56"/>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7" name="Google Shape;3597;p56"/>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8" name="Google Shape;3598;p56"/>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9" name="Google Shape;3599;p56"/>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0" name="Google Shape;3600;p56"/>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1" name="Google Shape;3601;p56"/>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2" name="Google Shape;3602;p56"/>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3" name="Google Shape;3603;p56"/>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4" name="Google Shape;3604;p56"/>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5" name="Google Shape;3605;p56"/>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6" name="Google Shape;3606;p56"/>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7" name="Google Shape;3607;p56"/>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8" name="Google Shape;3608;p56"/>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9" name="Google Shape;3609;p56"/>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0" name="Google Shape;3610;p56"/>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1" name="Google Shape;3611;p56"/>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2" name="Google Shape;3612;p56"/>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3" name="Google Shape;3613;p56"/>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4" name="Google Shape;3614;p56"/>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5" name="Google Shape;3615;p56"/>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6" name="Google Shape;3616;p56"/>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7" name="Google Shape;3617;p56"/>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8" name="Google Shape;3618;p56"/>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9" name="Google Shape;3619;p56"/>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0" name="Google Shape;3620;p56"/>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1" name="Google Shape;3621;p56"/>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2" name="Google Shape;3622;p56"/>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3" name="Google Shape;3623;p56"/>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4" name="Google Shape;3624;p56"/>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5" name="Google Shape;3625;p56"/>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6" name="Google Shape;3626;p56"/>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7" name="Google Shape;3627;p56"/>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8" name="Google Shape;3628;p56"/>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9" name="Google Shape;3629;p56"/>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0" name="Google Shape;3630;p56"/>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1" name="Google Shape;3631;p56"/>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2" name="Google Shape;3632;p56"/>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3" name="Google Shape;3633;p56"/>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4" name="Google Shape;3634;p56"/>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5" name="Google Shape;3635;p56"/>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6" name="Google Shape;3636;p56"/>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7" name="Google Shape;3637;p56"/>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8" name="Google Shape;3638;p56"/>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9" name="Google Shape;3639;p56"/>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0" name="Google Shape;3640;p56"/>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1" name="Google Shape;3641;p56"/>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2" name="Google Shape;3642;p56"/>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3" name="Google Shape;3643;p56"/>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4" name="Google Shape;3644;p56"/>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5" name="Google Shape;3645;p56"/>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6" name="Google Shape;3646;p56"/>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7" name="Google Shape;3647;p56"/>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8" name="Google Shape;3648;p56"/>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9" name="Google Shape;3649;p56"/>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0" name="Google Shape;3650;p56"/>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1" name="Google Shape;3651;p56"/>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2" name="Google Shape;3652;p56"/>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3" name="Google Shape;3653;p56"/>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4" name="Google Shape;3654;p56"/>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5" name="Google Shape;3655;p56"/>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6" name="Google Shape;3656;p56"/>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7" name="Google Shape;3657;p56"/>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8" name="Google Shape;3658;p56"/>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9" name="Google Shape;3659;p56"/>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0" name="Google Shape;3660;p56"/>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1" name="Google Shape;3661;p56"/>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2" name="Google Shape;3662;p56"/>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3" name="Google Shape;3663;p56"/>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4" name="Google Shape;3664;p56"/>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5" name="Google Shape;3665;p56"/>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6" name="Google Shape;3666;p56"/>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7" name="Google Shape;3667;p56"/>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8" name="Google Shape;3668;p56"/>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9" name="Google Shape;3669;p56"/>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0" name="Google Shape;3670;p56"/>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1" name="Google Shape;3671;p56"/>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2" name="Google Shape;3672;p56"/>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3" name="Google Shape;3673;p56"/>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4" name="Google Shape;3674;p56"/>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5" name="Google Shape;3675;p56"/>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6" name="Google Shape;3676;p56"/>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7" name="Google Shape;3677;p56"/>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8" name="Google Shape;3678;p56"/>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9" name="Google Shape;3679;p56"/>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0" name="Google Shape;3680;p56"/>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1" name="Google Shape;3681;p56"/>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2" name="Google Shape;3682;p56"/>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3" name="Google Shape;3683;p56"/>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4" name="Google Shape;3684;p56"/>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5" name="Google Shape;3685;p56"/>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6" name="Google Shape;3686;p56"/>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7" name="Google Shape;3687;p56"/>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8" name="Google Shape;3688;p56"/>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9" name="Google Shape;3689;p56"/>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0" name="Google Shape;3690;p56"/>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1" name="Google Shape;3691;p56"/>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2" name="Google Shape;3692;p56"/>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3" name="Google Shape;3693;p56"/>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4" name="Google Shape;3694;p56"/>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5" name="Google Shape;3695;p56"/>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6" name="Google Shape;3696;p56"/>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7" name="Google Shape;3697;p56"/>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8" name="Google Shape;3698;p56"/>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9" name="Google Shape;3699;p56"/>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0" name="Google Shape;3700;p56"/>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1" name="Google Shape;3701;p56"/>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2" name="Google Shape;3702;p56"/>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3" name="Google Shape;3703;p56"/>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4" name="Google Shape;3704;p56"/>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57"/>
          <p:cNvSpPr txBox="1">
            <a:spLocks noGrp="1"/>
          </p:cNvSpPr>
          <p:nvPr>
            <p:ph type="title"/>
          </p:nvPr>
        </p:nvSpPr>
        <p:spPr>
          <a:xfrm>
            <a:off x="1163200" y="2475844"/>
            <a:ext cx="4702800" cy="763600"/>
          </a:xfrm>
          <a:prstGeom prst="rect">
            <a:avLst/>
          </a:prstGeom>
        </p:spPr>
        <p:txBody>
          <a:bodyPr spcFirstLastPara="1" wrap="square" lIns="121900" tIns="121900" rIns="121900" bIns="121900" anchor="t" anchorCtr="0">
            <a:noAutofit/>
          </a:bodyPr>
          <a:lstStyle/>
          <a:p>
            <a:r>
              <a:rPr lang="en" sz="4000" dirty="0"/>
              <a:t>Thanks!</a:t>
            </a:r>
            <a:endParaRPr sz="4000" dirty="0"/>
          </a:p>
        </p:txBody>
      </p:sp>
      <p:grpSp>
        <p:nvGrpSpPr>
          <p:cNvPr id="3710" name="Google Shape;3710;p57"/>
          <p:cNvGrpSpPr/>
          <p:nvPr/>
        </p:nvGrpSpPr>
        <p:grpSpPr>
          <a:xfrm>
            <a:off x="8036030" y="1341022"/>
            <a:ext cx="3050260" cy="3052445"/>
            <a:chOff x="1192500" y="238125"/>
            <a:chExt cx="5235000" cy="5238750"/>
          </a:xfrm>
        </p:grpSpPr>
        <p:sp>
          <p:nvSpPr>
            <p:cNvPr id="3711" name="Google Shape;3711;p57"/>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2" name="Google Shape;3712;p57"/>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3" name="Google Shape;3713;p57"/>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4" name="Google Shape;3714;p57"/>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5" name="Google Shape;3715;p57"/>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6" name="Google Shape;3716;p57"/>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7" name="Google Shape;3717;p57"/>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8" name="Google Shape;3718;p57"/>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9" name="Google Shape;3719;p57"/>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0" name="Google Shape;3720;p57"/>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1" name="Google Shape;3721;p57"/>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2" name="Google Shape;3722;p57"/>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3" name="Google Shape;3723;p57"/>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4" name="Google Shape;3724;p57"/>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5" name="Google Shape;3725;p57"/>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6" name="Google Shape;3726;p57"/>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7" name="Google Shape;3727;p57"/>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8" name="Google Shape;3728;p57"/>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9" name="Google Shape;3729;p57"/>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0" name="Google Shape;3730;p57"/>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1" name="Google Shape;3731;p57"/>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2" name="Google Shape;3732;p57"/>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3" name="Google Shape;3733;p57"/>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4" name="Google Shape;3734;p57"/>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5" name="Google Shape;3735;p57"/>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6" name="Google Shape;3736;p57"/>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7" name="Google Shape;3737;p57"/>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8" name="Google Shape;3738;p57"/>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9" name="Google Shape;3739;p57"/>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0" name="Google Shape;3740;p57"/>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1" name="Google Shape;3741;p57"/>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2" name="Google Shape;3742;p57"/>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3" name="Google Shape;3743;p57"/>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4" name="Google Shape;3744;p57"/>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5" name="Google Shape;3745;p57"/>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6" name="Google Shape;3746;p57"/>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7" name="Google Shape;3747;p57"/>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8" name="Google Shape;3748;p57"/>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9" name="Google Shape;3749;p57"/>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0" name="Google Shape;3750;p57"/>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1" name="Google Shape;3751;p57"/>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2" name="Google Shape;3752;p57"/>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3" name="Google Shape;3753;p57"/>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4" name="Google Shape;3754;p57"/>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5" name="Google Shape;3755;p57"/>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6" name="Google Shape;3756;p57"/>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7" name="Google Shape;3757;p57"/>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8" name="Google Shape;3758;p57"/>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9" name="Google Shape;3759;p57"/>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0" name="Google Shape;3760;p57"/>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1" name="Google Shape;3761;p57"/>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2" name="Google Shape;3762;p57"/>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3" name="Google Shape;3763;p57"/>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4" name="Google Shape;3764;p57"/>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5" name="Google Shape;3765;p57"/>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6" name="Google Shape;3766;p57"/>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7" name="Google Shape;3767;p57"/>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8" name="Google Shape;3768;p57"/>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9" name="Google Shape;3769;p57"/>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0" name="Google Shape;3770;p57"/>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1" name="Google Shape;3771;p57"/>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2" name="Google Shape;3772;p57"/>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3" name="Google Shape;3773;p57"/>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4" name="Google Shape;3774;p57"/>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5" name="Google Shape;3775;p57"/>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6" name="Google Shape;3776;p57"/>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7" name="Google Shape;3777;p57"/>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8" name="Google Shape;3778;p57"/>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9" name="Google Shape;3779;p57"/>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0" name="Google Shape;3780;p57"/>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1" name="Google Shape;3781;p57"/>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2" name="Google Shape;3782;p57"/>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3" name="Google Shape;3783;p57"/>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4" name="Google Shape;3784;p57"/>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5" name="Google Shape;3785;p57"/>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6" name="Google Shape;3786;p57"/>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7" name="Google Shape;3787;p57"/>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8" name="Google Shape;3788;p57"/>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9" name="Google Shape;3789;p57"/>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0" name="Google Shape;3790;p57"/>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1" name="Google Shape;3791;p57"/>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2" name="Google Shape;3792;p57"/>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3" name="Google Shape;3793;p57"/>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4" name="Google Shape;3794;p57"/>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5" name="Google Shape;3795;p57"/>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6" name="Google Shape;3796;p57"/>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7" name="Google Shape;3797;p57"/>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8" name="Google Shape;3798;p57"/>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9" name="Google Shape;3799;p57"/>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0" name="Google Shape;3800;p57"/>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1" name="Google Shape;3801;p57"/>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2" name="Google Shape;3802;p57"/>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3" name="Google Shape;3803;p57"/>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4" name="Google Shape;3804;p57"/>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5" name="Google Shape;3805;p57"/>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6" name="Google Shape;3806;p57"/>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7" name="Google Shape;3807;p57"/>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8" name="Google Shape;3808;p57"/>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9" name="Google Shape;3809;p57"/>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0" name="Google Shape;3810;p57"/>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1" name="Google Shape;3811;p57"/>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2" name="Google Shape;3812;p57"/>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3" name="Google Shape;3813;p57"/>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4" name="Google Shape;3814;p57"/>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5" name="Google Shape;3815;p57"/>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6" name="Google Shape;3816;p57"/>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7" name="Google Shape;3817;p57"/>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8" name="Google Shape;3818;p57"/>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9" name="Google Shape;3819;p57"/>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0" name="Google Shape;3820;p57"/>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1" name="Google Shape;3821;p57"/>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2" name="Google Shape;3822;p57"/>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3" name="Google Shape;3823;p57"/>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4" name="Google Shape;3824;p57"/>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5" name="Google Shape;3825;p57"/>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6" name="Google Shape;3826;p57"/>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7" name="Google Shape;3827;p57"/>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8" name="Google Shape;3828;p57"/>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9" name="Google Shape;3829;p57"/>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0" name="Google Shape;3830;p57"/>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1" name="Google Shape;3831;p57"/>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2" name="Google Shape;3832;p57"/>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3" name="Google Shape;3833;p57"/>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4" name="Google Shape;3834;p57"/>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5" name="Google Shape;3835;p57"/>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6" name="Google Shape;3836;p57"/>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7" name="Google Shape;3837;p57"/>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8" name="Google Shape;3838;p57"/>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9" name="Google Shape;3839;p57"/>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0" name="Google Shape;3840;p57"/>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1" name="Google Shape;3841;p57"/>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2" name="Google Shape;3842;p57"/>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3" name="Google Shape;3843;p57"/>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4" name="Google Shape;3844;p57"/>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5" name="Google Shape;3845;p57"/>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6" name="Google Shape;3846;p57"/>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7" name="Google Shape;3847;p57"/>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8" name="Google Shape;3848;p57"/>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9" name="Google Shape;3849;p57"/>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0" name="Google Shape;3850;p57"/>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1" name="Google Shape;3851;p57"/>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2" name="Google Shape;3852;p57"/>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3" name="Google Shape;3853;p57"/>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4" name="Google Shape;3854;p57"/>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5" name="Google Shape;3855;p57"/>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6" name="Google Shape;3856;p57"/>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7" name="Google Shape;3857;p57"/>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8" name="Google Shape;3858;p57"/>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9" name="Google Shape;3859;p57"/>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0" name="Google Shape;3860;p57"/>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1" name="Google Shape;3861;p57"/>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2" name="Google Shape;3862;p57"/>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3" name="Google Shape;3863;p57"/>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4" name="Google Shape;3864;p57"/>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5" name="Google Shape;3865;p57"/>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6" name="Google Shape;3866;p57"/>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7" name="Google Shape;3867;p57"/>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8" name="Google Shape;3868;p57"/>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9" name="Google Shape;3869;p57"/>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0" name="Google Shape;3870;p57"/>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1" name="Google Shape;3871;p57"/>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2" name="Google Shape;3872;p57"/>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3" name="Google Shape;3873;p57"/>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4" name="Google Shape;3874;p57"/>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5" name="Google Shape;3875;p57"/>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6" name="Google Shape;3876;p57"/>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7" name="Google Shape;3877;p57"/>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8" name="Google Shape;3878;p57"/>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9" name="Google Shape;3879;p57"/>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grpSp>
      <p:sp>
        <p:nvSpPr>
          <p:cNvPr id="3880" name="Google Shape;3880;p57"/>
          <p:cNvSpPr txBox="1">
            <a:spLocks noGrp="1"/>
          </p:cNvSpPr>
          <p:nvPr>
            <p:ph type="subTitle" idx="1"/>
          </p:nvPr>
        </p:nvSpPr>
        <p:spPr>
          <a:xfrm>
            <a:off x="1163199" y="3377171"/>
            <a:ext cx="5488355" cy="1331200"/>
          </a:xfrm>
          <a:prstGeom prst="rect">
            <a:avLst/>
          </a:prstGeom>
        </p:spPr>
        <p:txBody>
          <a:bodyPr spcFirstLastPara="1" wrap="square" lIns="121900" tIns="121900" rIns="121900" bIns="121900" anchor="ctr" anchorCtr="0">
            <a:noAutofit/>
          </a:bodyPr>
          <a:lstStyle/>
          <a:p>
            <a:pPr marL="0" indent="0">
              <a:spcAft>
                <a:spcPts val="1333"/>
              </a:spcAft>
              <a:buClr>
                <a:srgbClr val="812A5F"/>
              </a:buClr>
            </a:pPr>
            <a:r>
              <a:rPr lang="en" sz="2400" dirty="0"/>
              <a:t>Does anyone have any questions?</a:t>
            </a:r>
            <a:endParaRPr sz="2400" dirty="0"/>
          </a:p>
        </p:txBody>
      </p:sp>
      <p:sp>
        <p:nvSpPr>
          <p:cNvPr id="3881" name="Google Shape;3881;p57"/>
          <p:cNvSpPr/>
          <p:nvPr/>
        </p:nvSpPr>
        <p:spPr>
          <a:xfrm>
            <a:off x="4896308" y="-1603720"/>
            <a:ext cx="2960777" cy="4544527"/>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40"/>
          <p:cNvSpPr txBox="1">
            <a:spLocks noGrp="1"/>
          </p:cNvSpPr>
          <p:nvPr>
            <p:ph type="title" idx="9"/>
          </p:nvPr>
        </p:nvSpPr>
        <p:spPr>
          <a:xfrm>
            <a:off x="1077100" y="3685379"/>
            <a:ext cx="1397600" cy="13976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1597" name="Google Shape;1597;p40"/>
          <p:cNvSpPr txBox="1">
            <a:spLocks noGrp="1"/>
          </p:cNvSpPr>
          <p:nvPr>
            <p:ph type="title" idx="8"/>
          </p:nvPr>
        </p:nvSpPr>
        <p:spPr>
          <a:xfrm>
            <a:off x="1077100" y="1712712"/>
            <a:ext cx="1397600" cy="13976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1598" name="Google Shape;1598;p40"/>
          <p:cNvSpPr txBox="1">
            <a:spLocks noGrp="1"/>
          </p:cNvSpPr>
          <p:nvPr>
            <p:ph type="title" idx="13"/>
          </p:nvPr>
        </p:nvSpPr>
        <p:spPr>
          <a:xfrm>
            <a:off x="6265751" y="1712712"/>
            <a:ext cx="1397600" cy="13976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1599" name="Google Shape;1599;p40"/>
          <p:cNvSpPr txBox="1">
            <a:spLocks noGrp="1"/>
          </p:cNvSpPr>
          <p:nvPr>
            <p:ph type="title" idx="14"/>
          </p:nvPr>
        </p:nvSpPr>
        <p:spPr>
          <a:xfrm>
            <a:off x="6265751" y="3685379"/>
            <a:ext cx="1397600" cy="1397600"/>
          </a:xfrm>
          <a:prstGeom prst="rect">
            <a:avLst/>
          </a:prstGeom>
        </p:spPr>
        <p:txBody>
          <a:bodyPr spcFirstLastPara="1" wrap="square" lIns="121900" tIns="121900" rIns="121900" bIns="121900" anchor="ctr" anchorCtr="0">
            <a:noAutofit/>
          </a:bodyPr>
          <a:lstStyle/>
          <a:p>
            <a:r>
              <a:rPr lang="en" dirty="0"/>
              <a:t>00</a:t>
            </a:r>
            <a:endParaRPr dirty="0"/>
          </a:p>
        </p:txBody>
      </p:sp>
      <p:sp>
        <p:nvSpPr>
          <p:cNvPr id="1600" name="Google Shape;1600;p40"/>
          <p:cNvSpPr txBox="1">
            <a:spLocks noGrp="1"/>
          </p:cNvSpPr>
          <p:nvPr>
            <p:ph type="title" idx="15"/>
          </p:nvPr>
        </p:nvSpPr>
        <p:spPr>
          <a:xfrm>
            <a:off x="960000" y="593367"/>
            <a:ext cx="10272000" cy="763600"/>
          </a:xfrm>
          <a:prstGeom prst="rect">
            <a:avLst/>
          </a:prstGeom>
        </p:spPr>
        <p:txBody>
          <a:bodyPr spcFirstLastPara="1" wrap="square" lIns="121900" tIns="121900" rIns="121900" bIns="121900" anchor="t" anchorCtr="0">
            <a:noAutofit/>
          </a:bodyPr>
          <a:lstStyle/>
          <a:p>
            <a:r>
              <a:rPr lang="en"/>
              <a:t>Table of contents</a:t>
            </a:r>
            <a:endParaRPr/>
          </a:p>
        </p:txBody>
      </p:sp>
      <p:sp>
        <p:nvSpPr>
          <p:cNvPr id="1601" name="Google Shape;1601;p40"/>
          <p:cNvSpPr txBox="1">
            <a:spLocks noGrp="1"/>
          </p:cNvSpPr>
          <p:nvPr>
            <p:ph type="title"/>
          </p:nvPr>
        </p:nvSpPr>
        <p:spPr>
          <a:xfrm>
            <a:off x="2671100" y="2194900"/>
            <a:ext cx="3306000" cy="1000400"/>
          </a:xfrm>
          <a:prstGeom prst="rect">
            <a:avLst/>
          </a:prstGeom>
        </p:spPr>
        <p:txBody>
          <a:bodyPr spcFirstLastPara="1" wrap="square" lIns="121900" tIns="121900" rIns="121900" bIns="121900" anchor="ctr" anchorCtr="0">
            <a:noAutofit/>
          </a:bodyPr>
          <a:lstStyle/>
          <a:p>
            <a:r>
              <a:rPr lang="en"/>
              <a:t>DATA</a:t>
            </a:r>
            <a:endParaRPr/>
          </a:p>
        </p:txBody>
      </p:sp>
      <p:sp>
        <p:nvSpPr>
          <p:cNvPr id="1602" name="Google Shape;1602;p40"/>
          <p:cNvSpPr txBox="1">
            <a:spLocks noGrp="1"/>
          </p:cNvSpPr>
          <p:nvPr>
            <p:ph type="title" idx="2"/>
          </p:nvPr>
        </p:nvSpPr>
        <p:spPr>
          <a:xfrm>
            <a:off x="7808899" y="2343300"/>
            <a:ext cx="3306000" cy="703600"/>
          </a:xfrm>
          <a:prstGeom prst="rect">
            <a:avLst/>
          </a:prstGeom>
        </p:spPr>
        <p:txBody>
          <a:bodyPr spcFirstLastPara="1" wrap="square" lIns="121900" tIns="121900" rIns="121900" bIns="121900" anchor="ctr" anchorCtr="0">
            <a:noAutofit/>
          </a:bodyPr>
          <a:lstStyle/>
          <a:p>
            <a:r>
              <a:rPr lang="en" dirty="0"/>
              <a:t>QGIS</a:t>
            </a:r>
            <a:endParaRPr dirty="0"/>
          </a:p>
        </p:txBody>
      </p:sp>
      <p:sp>
        <p:nvSpPr>
          <p:cNvPr id="1603" name="Google Shape;1603;p40"/>
          <p:cNvSpPr txBox="1">
            <a:spLocks noGrp="1"/>
          </p:cNvSpPr>
          <p:nvPr>
            <p:ph type="title" idx="4"/>
          </p:nvPr>
        </p:nvSpPr>
        <p:spPr>
          <a:xfrm>
            <a:off x="2717235" y="4205464"/>
            <a:ext cx="3306000" cy="703600"/>
          </a:xfrm>
          <a:prstGeom prst="rect">
            <a:avLst/>
          </a:prstGeom>
        </p:spPr>
        <p:txBody>
          <a:bodyPr spcFirstLastPara="1" wrap="square" lIns="121900" tIns="121900" rIns="121900" bIns="121900" anchor="ctr" anchorCtr="0">
            <a:noAutofit/>
          </a:bodyPr>
          <a:lstStyle/>
          <a:p>
            <a:r>
              <a:rPr lang="en-US" dirty="0"/>
              <a:t>CONCLUSIONS</a:t>
            </a:r>
            <a:endParaRPr dirty="0"/>
          </a:p>
        </p:txBody>
      </p:sp>
      <p:sp>
        <p:nvSpPr>
          <p:cNvPr id="1604" name="Google Shape;1604;p40"/>
          <p:cNvSpPr txBox="1">
            <a:spLocks noGrp="1"/>
          </p:cNvSpPr>
          <p:nvPr>
            <p:ph type="title" idx="6"/>
          </p:nvPr>
        </p:nvSpPr>
        <p:spPr>
          <a:xfrm>
            <a:off x="7808900" y="4205467"/>
            <a:ext cx="4307200" cy="703600"/>
          </a:xfrm>
          <a:prstGeom prst="rect">
            <a:avLst/>
          </a:prstGeom>
        </p:spPr>
        <p:txBody>
          <a:bodyPr spcFirstLastPara="1" wrap="square" lIns="121900" tIns="121900" rIns="121900" bIns="121900" anchor="ctr" anchorCtr="0">
            <a:noAutofit/>
          </a:bodyPr>
          <a:lstStyle/>
          <a:p>
            <a:r>
              <a:rPr lang="en-US" dirty="0"/>
              <a:t>Another</a:t>
            </a:r>
            <a:endParaRPr dirty="0"/>
          </a:p>
        </p:txBody>
      </p:sp>
      <p:cxnSp>
        <p:nvCxnSpPr>
          <p:cNvPr id="1605" name="Google Shape;1605;p40"/>
          <p:cNvCxnSpPr/>
          <p:nvPr/>
        </p:nvCxnSpPr>
        <p:spPr>
          <a:xfrm>
            <a:off x="1194700" y="3290239"/>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1606" name="Google Shape;1606;p40"/>
          <p:cNvCxnSpPr/>
          <p:nvPr/>
        </p:nvCxnSpPr>
        <p:spPr>
          <a:xfrm>
            <a:off x="6324551" y="3290239"/>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1607" name="Google Shape;1607;p40"/>
          <p:cNvCxnSpPr/>
          <p:nvPr/>
        </p:nvCxnSpPr>
        <p:spPr>
          <a:xfrm>
            <a:off x="1194700" y="5286179"/>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1608" name="Google Shape;1608;p40"/>
          <p:cNvCxnSpPr/>
          <p:nvPr/>
        </p:nvCxnSpPr>
        <p:spPr>
          <a:xfrm>
            <a:off x="6324551" y="5286179"/>
            <a:ext cx="128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2212700"/>
            <a:ext cx="4985600" cy="172760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PROCESSING</a:t>
            </a:r>
            <a:endParaRPr sz="2933">
              <a:solidFill>
                <a:schemeClr val="accent1"/>
              </a:solidFill>
            </a:endParaRPr>
          </a:p>
          <a:p>
            <a:endParaRPr/>
          </a:p>
        </p:txBody>
      </p:sp>
      <p:sp>
        <p:nvSpPr>
          <p:cNvPr id="1614" name="Google Shape;1614;p41"/>
          <p:cNvSpPr txBox="1">
            <a:spLocks noGrp="1"/>
          </p:cNvSpPr>
          <p:nvPr>
            <p:ph type="title" idx="4294967295"/>
          </p:nvPr>
        </p:nvSpPr>
        <p:spPr>
          <a:xfrm>
            <a:off x="5186200" y="482633"/>
            <a:ext cx="2164000" cy="1770400"/>
          </a:xfrm>
          <a:prstGeom prst="rect">
            <a:avLst/>
          </a:prstGeom>
        </p:spPr>
        <p:txBody>
          <a:bodyPr spcFirstLastPara="1" wrap="square" lIns="121900" tIns="121900" rIns="121900" bIns="121900" anchor="t" anchorCtr="0">
            <a:noAutofit/>
          </a:bodyPr>
          <a:lstStyle/>
          <a:p>
            <a:r>
              <a:rPr lang="en" sz="8800" dirty="0"/>
              <a:t>01</a:t>
            </a:r>
            <a:endParaRPr sz="8800" dirty="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pic>
        <p:nvPicPr>
          <p:cNvPr id="1616" name="Google Shape;1616;p41"/>
          <p:cNvPicPr preferRelativeResize="0"/>
          <p:nvPr/>
        </p:nvPicPr>
        <p:blipFill>
          <a:blip r:embed="rId3">
            <a:alphaModFix/>
          </a:blip>
          <a:stretch>
            <a:fillRect/>
          </a:stretch>
        </p:blipFill>
        <p:spPr>
          <a:xfrm>
            <a:off x="4324500" y="3153667"/>
            <a:ext cx="3543000" cy="3543000"/>
          </a:xfrm>
          <a:prstGeom prst="rect">
            <a:avLst/>
          </a:prstGeom>
          <a:noFill/>
          <a:ln>
            <a:noFill/>
          </a:ln>
        </p:spPr>
      </p:pic>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54" name="Google Shape;2485;p33">
            <a:extLst>
              <a:ext uri="{FF2B5EF4-FFF2-40B4-BE49-F238E27FC236}">
                <a16:creationId xmlns:a16="http://schemas.microsoft.com/office/drawing/2014/main" id="{EB4F9DAF-E1A6-B2AE-6A69-9AC5CBF68652}"/>
              </a:ext>
            </a:extLst>
          </p:cNvPr>
          <p:cNvSpPr>
            <a:spLocks/>
          </p:cNvSpPr>
          <p:nvPr/>
        </p:nvSpPr>
        <p:spPr>
          <a:xfrm>
            <a:off x="7722171" y="2406323"/>
            <a:ext cx="1188720" cy="768096"/>
          </a:xfrm>
          <a:custGeom>
            <a:avLst/>
            <a:gdLst/>
            <a:ahLst/>
            <a:cxnLst/>
            <a:rect l="l" t="t" r="r" b="b"/>
            <a:pathLst>
              <a:path w="35726" h="22388" extrusionOk="0">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lt1"/>
              </a:solidFill>
            </a:endParaRPr>
          </a:p>
        </p:txBody>
      </p:sp>
      <p:grpSp>
        <p:nvGrpSpPr>
          <p:cNvPr id="31" name="Google Shape;695;p43">
            <a:extLst>
              <a:ext uri="{FF2B5EF4-FFF2-40B4-BE49-F238E27FC236}">
                <a16:creationId xmlns:a16="http://schemas.microsoft.com/office/drawing/2014/main" id="{A3A35D78-BF34-530E-41DA-C9A49FE5655E}"/>
              </a:ext>
            </a:extLst>
          </p:cNvPr>
          <p:cNvGrpSpPr/>
          <p:nvPr/>
        </p:nvGrpSpPr>
        <p:grpSpPr>
          <a:xfrm>
            <a:off x="3446419" y="2406323"/>
            <a:ext cx="768096" cy="768096"/>
            <a:chOff x="7009800" y="1181525"/>
            <a:chExt cx="372075" cy="372100"/>
          </a:xfrm>
        </p:grpSpPr>
        <p:sp>
          <p:nvSpPr>
            <p:cNvPr id="2048" name="Google Shape;696;p43">
              <a:extLst>
                <a:ext uri="{FF2B5EF4-FFF2-40B4-BE49-F238E27FC236}">
                  <a16:creationId xmlns:a16="http://schemas.microsoft.com/office/drawing/2014/main" id="{BE2F9EB2-B3C8-5527-51B8-B55C31976BB8}"/>
                </a:ext>
              </a:extLst>
            </p:cNvPr>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97;p43">
              <a:extLst>
                <a:ext uri="{FF2B5EF4-FFF2-40B4-BE49-F238E27FC236}">
                  <a16:creationId xmlns:a16="http://schemas.microsoft.com/office/drawing/2014/main" id="{F5DB5BE6-DB26-1351-7C76-195A87E6F8D3}"/>
                </a:ext>
              </a:extLst>
            </p:cNvPr>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98;p43">
              <a:extLst>
                <a:ext uri="{FF2B5EF4-FFF2-40B4-BE49-F238E27FC236}">
                  <a16:creationId xmlns:a16="http://schemas.microsoft.com/office/drawing/2014/main" id="{E7B1B2B3-076B-59E0-3602-A63B80CDD6D0}"/>
                </a:ext>
              </a:extLst>
            </p:cNvPr>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99;p43">
              <a:extLst>
                <a:ext uri="{FF2B5EF4-FFF2-40B4-BE49-F238E27FC236}">
                  <a16:creationId xmlns:a16="http://schemas.microsoft.com/office/drawing/2014/main" id="{24A2D2C2-E3F2-0048-F9A5-650B1C61DF23}"/>
                </a:ext>
              </a:extLst>
            </p:cNvPr>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700;p43">
              <a:extLst>
                <a:ext uri="{FF2B5EF4-FFF2-40B4-BE49-F238E27FC236}">
                  <a16:creationId xmlns:a16="http://schemas.microsoft.com/office/drawing/2014/main" id="{CEE8006D-194F-7A87-500D-89E783020945}"/>
                </a:ext>
              </a:extLst>
            </p:cNvPr>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075" name="Google Shape;2075;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Types of files</a:t>
            </a:r>
            <a:endParaRPr b="1"/>
          </a:p>
        </p:txBody>
      </p:sp>
      <p:sp>
        <p:nvSpPr>
          <p:cNvPr id="2076" name="Google Shape;2076;p42"/>
          <p:cNvSpPr txBox="1">
            <a:spLocks noGrp="1"/>
          </p:cNvSpPr>
          <p:nvPr>
            <p:ph type="title" idx="2"/>
          </p:nvPr>
        </p:nvSpPr>
        <p:spPr>
          <a:xfrm>
            <a:off x="1872267" y="3777404"/>
            <a:ext cx="3916400" cy="745200"/>
          </a:xfrm>
          <a:prstGeom prst="rect">
            <a:avLst/>
          </a:prstGeom>
        </p:spPr>
        <p:txBody>
          <a:bodyPr spcFirstLastPara="1" wrap="square" lIns="121900" tIns="121900" rIns="121900" bIns="121900" anchor="t" anchorCtr="0">
            <a:noAutofit/>
          </a:bodyPr>
          <a:lstStyle/>
          <a:p>
            <a:r>
              <a:rPr lang="en" dirty="0"/>
              <a:t>Traffic Counts</a:t>
            </a:r>
            <a:endParaRPr dirty="0"/>
          </a:p>
        </p:txBody>
      </p:sp>
      <p:sp>
        <p:nvSpPr>
          <p:cNvPr id="2077" name="Google Shape;2077;p42"/>
          <p:cNvSpPr txBox="1">
            <a:spLocks noGrp="1"/>
          </p:cNvSpPr>
          <p:nvPr>
            <p:ph type="title" idx="3"/>
          </p:nvPr>
        </p:nvSpPr>
        <p:spPr>
          <a:xfrm>
            <a:off x="6402517" y="3777404"/>
            <a:ext cx="3917200" cy="745200"/>
          </a:xfrm>
          <a:prstGeom prst="rect">
            <a:avLst/>
          </a:prstGeom>
        </p:spPr>
        <p:txBody>
          <a:bodyPr spcFirstLastPara="1" wrap="square" lIns="121900" tIns="121900" rIns="121900" bIns="121900" anchor="t" anchorCtr="0">
            <a:noAutofit/>
          </a:bodyPr>
          <a:lstStyle/>
          <a:p>
            <a:r>
              <a:rPr lang="en" dirty="0"/>
              <a:t>Accidents</a:t>
            </a:r>
            <a:endParaRPr dirty="0"/>
          </a:p>
        </p:txBody>
      </p:sp>
      <p:cxnSp>
        <p:nvCxnSpPr>
          <p:cNvPr id="2078" name="Google Shape;2078;p42"/>
          <p:cNvCxnSpPr/>
          <p:nvPr/>
        </p:nvCxnSpPr>
        <p:spPr>
          <a:xfrm>
            <a:off x="3190700" y="3560617"/>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42"/>
          <p:cNvCxnSpPr/>
          <p:nvPr/>
        </p:nvCxnSpPr>
        <p:spPr>
          <a:xfrm>
            <a:off x="7721133" y="3560617"/>
            <a:ext cx="128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The Data: Traffic Counts 1</a:t>
            </a:r>
            <a:endParaRPr sz="2933" dirty="0">
              <a:solidFill>
                <a:schemeClr val="accent1"/>
              </a:solidFill>
            </a:endParaRPr>
          </a:p>
          <a:p>
            <a:pPr rtl="1"/>
            <a:endParaRPr dirty="0">
              <a:latin typeface="David Libre"/>
              <a:ea typeface="David Libre"/>
              <a:cs typeface="David Libre"/>
              <a:sym typeface="David Libre"/>
            </a:endParaRPr>
          </a:p>
        </p:txBody>
      </p:sp>
      <p:pic>
        <p:nvPicPr>
          <p:cNvPr id="9" name="Picture 8">
            <a:extLst>
              <a:ext uri="{FF2B5EF4-FFF2-40B4-BE49-F238E27FC236}">
                <a16:creationId xmlns:a16="http://schemas.microsoft.com/office/drawing/2014/main" id="{C949F8DE-46DD-7F5F-0921-732208D18A11}"/>
              </a:ext>
            </a:extLst>
          </p:cNvPr>
          <p:cNvPicPr>
            <a:picLocks noChangeAspect="1"/>
          </p:cNvPicPr>
          <p:nvPr/>
        </p:nvPicPr>
        <p:blipFill>
          <a:blip r:embed="rId3"/>
          <a:stretch>
            <a:fillRect/>
          </a:stretch>
        </p:blipFill>
        <p:spPr>
          <a:xfrm>
            <a:off x="2401558" y="1231640"/>
            <a:ext cx="7241199" cy="52064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The Data: Traffic Counts 2</a:t>
            </a:r>
            <a:endParaRPr sz="2933" dirty="0">
              <a:solidFill>
                <a:schemeClr val="accent1"/>
              </a:solidFill>
            </a:endParaRPr>
          </a:p>
          <a:p>
            <a:pPr rtl="1"/>
            <a:endParaRPr dirty="0">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F3468336-93FC-91DD-C7B2-A32FA5CBC7DC}"/>
              </a:ext>
            </a:extLst>
          </p:cNvPr>
          <p:cNvPicPr>
            <a:picLocks noChangeAspect="1"/>
          </p:cNvPicPr>
          <p:nvPr/>
        </p:nvPicPr>
        <p:blipFill>
          <a:blip r:embed="rId3"/>
          <a:stretch>
            <a:fillRect/>
          </a:stretch>
        </p:blipFill>
        <p:spPr>
          <a:xfrm>
            <a:off x="923129" y="1466850"/>
            <a:ext cx="10298537" cy="4196832"/>
          </a:xfrm>
          <a:prstGeom prst="rect">
            <a:avLst/>
          </a:prstGeom>
        </p:spPr>
      </p:pic>
    </p:spTree>
    <p:extLst>
      <p:ext uri="{BB962C8B-B14F-4D97-AF65-F5344CB8AC3E}">
        <p14:creationId xmlns:p14="http://schemas.microsoft.com/office/powerpoint/2010/main" val="397708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The Data: </a:t>
            </a:r>
            <a:r>
              <a:rPr lang="en-US" sz="2933" dirty="0">
                <a:solidFill>
                  <a:schemeClr val="accent1"/>
                </a:solidFill>
              </a:rPr>
              <a:t>Accidents</a:t>
            </a:r>
            <a:endParaRPr sz="2933" dirty="0">
              <a:solidFill>
                <a:schemeClr val="accent1"/>
              </a:solidFill>
            </a:endParaRPr>
          </a:p>
          <a:p>
            <a:pPr rtl="1"/>
            <a:endParaRPr dirty="0">
              <a:latin typeface="David Libre"/>
              <a:ea typeface="David Libre"/>
              <a:cs typeface="David Libre"/>
              <a:sym typeface="David Libre"/>
            </a:endParaRPr>
          </a:p>
        </p:txBody>
      </p:sp>
      <p:pic>
        <p:nvPicPr>
          <p:cNvPr id="4" name="Picture 3">
            <a:extLst>
              <a:ext uri="{FF2B5EF4-FFF2-40B4-BE49-F238E27FC236}">
                <a16:creationId xmlns:a16="http://schemas.microsoft.com/office/drawing/2014/main" id="{1761F84F-FEA5-BC95-DDC4-89949763C892}"/>
              </a:ext>
            </a:extLst>
          </p:cNvPr>
          <p:cNvPicPr>
            <a:picLocks noChangeAspect="1"/>
          </p:cNvPicPr>
          <p:nvPr/>
        </p:nvPicPr>
        <p:blipFill>
          <a:blip r:embed="rId3"/>
          <a:stretch>
            <a:fillRect/>
          </a:stretch>
        </p:blipFill>
        <p:spPr>
          <a:xfrm>
            <a:off x="833486" y="1305767"/>
            <a:ext cx="10525027" cy="5266674"/>
          </a:xfrm>
          <a:prstGeom prst="rect">
            <a:avLst/>
          </a:prstGeom>
        </p:spPr>
      </p:pic>
    </p:spTree>
    <p:extLst>
      <p:ext uri="{BB962C8B-B14F-4D97-AF65-F5344CB8AC3E}">
        <p14:creationId xmlns:p14="http://schemas.microsoft.com/office/powerpoint/2010/main" val="277501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4CE7BED-D28C-9C66-BFDB-3E4C82733F91}"/>
              </a:ext>
            </a:extLst>
          </p:cNvPr>
          <p:cNvSpPr>
            <a:spLocks noGrp="1"/>
          </p:cNvSpPr>
          <p:nvPr>
            <p:ph type="subTitle" idx="1"/>
          </p:nvPr>
        </p:nvSpPr>
        <p:spPr>
          <a:xfrm>
            <a:off x="602017" y="1425181"/>
            <a:ext cx="5493984" cy="2101789"/>
          </a:xfrm>
        </p:spPr>
        <p:txBody>
          <a:bodyPr/>
          <a:lstStyle/>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Loading the Datasets</a:t>
            </a: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Renaming Columns for Consistency</a:t>
            </a:r>
            <a:endParaRPr lang="en-GB" sz="2000" b="1" dirty="0">
              <a:latin typeface="Inknut Antiqua" panose="020B0604020202020204" charset="0"/>
              <a:ea typeface="Times New Roman" panose="02020603050405020304" pitchFamily="18" charset="0"/>
              <a:cs typeface="Inknut Antiqua" panose="020B0604020202020204" charset="0"/>
            </a:endParaRP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Aggregating Traffic Data</a:t>
            </a: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Merging with Accident Data</a:t>
            </a:r>
            <a:endParaRPr lang="en-GB" sz="2000" b="1" dirty="0">
              <a:latin typeface="Inknut Antiqua" panose="020B0604020202020204" charset="0"/>
              <a:ea typeface="Times New Roman" panose="02020603050405020304" pitchFamily="18" charset="0"/>
              <a:cs typeface="Inknut Antiqua" panose="020B0604020202020204" charset="0"/>
            </a:endParaRP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Exporting the Merged Data</a:t>
            </a:r>
            <a:endParaRPr lang="en-US" sz="2400" b="1" dirty="0">
              <a:latin typeface="Inknut Antiqua" panose="020B0604020202020204" charset="0"/>
              <a:cs typeface="Inknut Antiqua" panose="020B0604020202020204" charset="0"/>
            </a:endParaRPr>
          </a:p>
        </p:txBody>
      </p:sp>
      <p:sp>
        <p:nvSpPr>
          <p:cNvPr id="7" name="Google Shape;2115;p43">
            <a:extLst>
              <a:ext uri="{FF2B5EF4-FFF2-40B4-BE49-F238E27FC236}">
                <a16:creationId xmlns:a16="http://schemas.microsoft.com/office/drawing/2014/main" id="{43AF22E9-FB1C-E040-D887-D3231608638E}"/>
              </a:ext>
            </a:extLst>
          </p:cNvPr>
          <p:cNvSpPr txBox="1">
            <a:spLocks noGrp="1"/>
          </p:cNvSpPr>
          <p:nvPr>
            <p:ph type="title"/>
          </p:nvPr>
        </p:nvSpPr>
        <p:spPr>
          <a:xfrm>
            <a:off x="602017" y="542166"/>
            <a:ext cx="9736301" cy="661483"/>
          </a:xfrm>
          <a:prstGeom prst="rect">
            <a:avLst/>
          </a:prstGeom>
        </p:spPr>
        <p:txBody>
          <a:bodyPr spcFirstLastPara="1" wrap="square" lIns="121900" tIns="121900" rIns="121900" bIns="121900" anchor="t" anchorCtr="0">
            <a:noAutofit/>
          </a:bodyPr>
          <a:lstStyle/>
          <a:p>
            <a:pPr algn="l"/>
            <a:r>
              <a:rPr lang="en-GB" sz="2933" dirty="0">
                <a:solidFill>
                  <a:schemeClr val="accent1"/>
                </a:solidFill>
              </a:rPr>
              <a:t>Steps to Merge Traffic Count with Accident</a:t>
            </a:r>
            <a:endParaRPr sz="2933" dirty="0">
              <a:solidFill>
                <a:schemeClr val="accent1"/>
              </a:solidFill>
            </a:endParaRPr>
          </a:p>
        </p:txBody>
      </p:sp>
      <p:sp>
        <p:nvSpPr>
          <p:cNvPr id="8" name="Google Shape;2115;p43">
            <a:extLst>
              <a:ext uri="{FF2B5EF4-FFF2-40B4-BE49-F238E27FC236}">
                <a16:creationId xmlns:a16="http://schemas.microsoft.com/office/drawing/2014/main" id="{815A0193-6FE5-0781-1A58-E6530C383BFD}"/>
              </a:ext>
            </a:extLst>
          </p:cNvPr>
          <p:cNvSpPr txBox="1">
            <a:spLocks/>
          </p:cNvSpPr>
          <p:nvPr/>
        </p:nvSpPr>
        <p:spPr>
          <a:xfrm>
            <a:off x="602016" y="3526970"/>
            <a:ext cx="9736301" cy="6614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knut Antiqua"/>
              <a:buNone/>
              <a:defRPr sz="5867" b="1" i="0" u="none" strike="noStrike" cap="none">
                <a:solidFill>
                  <a:schemeClr val="dk1"/>
                </a:solidFill>
                <a:latin typeface="Inknut Antiqua"/>
                <a:ea typeface="Inknut Antiqua"/>
                <a:cs typeface="Inknut Antiqua"/>
                <a:sym typeface="Inknut Antiqua"/>
              </a:defRPr>
            </a:lvl1pPr>
            <a:lvl2pPr marR="0" lvl="1"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2pPr>
            <a:lvl3pPr marR="0" lvl="2"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3pPr>
            <a:lvl4pPr marR="0" lvl="3"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4pPr>
            <a:lvl5pPr marR="0" lvl="4"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5pPr>
            <a:lvl6pPr marR="0" lvl="5"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6pPr>
            <a:lvl7pPr marR="0" lvl="6"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7pPr>
            <a:lvl8pPr marR="0" lvl="7"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8pPr>
            <a:lvl9pPr marR="0" lvl="8"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9pPr>
          </a:lstStyle>
          <a:p>
            <a:r>
              <a:rPr lang="en-GB" sz="2933" dirty="0">
                <a:solidFill>
                  <a:schemeClr val="accent1"/>
                </a:solidFill>
              </a:rPr>
              <a:t>Resulting Insights and Next Steps</a:t>
            </a:r>
          </a:p>
        </p:txBody>
      </p:sp>
      <p:sp>
        <p:nvSpPr>
          <p:cNvPr id="9" name="Subtitle 4">
            <a:extLst>
              <a:ext uri="{FF2B5EF4-FFF2-40B4-BE49-F238E27FC236}">
                <a16:creationId xmlns:a16="http://schemas.microsoft.com/office/drawing/2014/main" id="{898897C5-70FB-A7E5-97F0-3EE870218442}"/>
              </a:ext>
            </a:extLst>
          </p:cNvPr>
          <p:cNvSpPr txBox="1">
            <a:spLocks/>
          </p:cNvSpPr>
          <p:nvPr/>
        </p:nvSpPr>
        <p:spPr>
          <a:xfrm>
            <a:off x="602017" y="4188453"/>
            <a:ext cx="10622710" cy="2101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Work Sans"/>
              <a:buNone/>
              <a:defRPr sz="2133" b="0" i="0" u="none" strike="noStrike" cap="none">
                <a:solidFill>
                  <a:schemeClr val="accent1"/>
                </a:solidFill>
                <a:latin typeface="Work Sans"/>
                <a:ea typeface="Work Sans"/>
                <a:cs typeface="Work Sans"/>
                <a:sym typeface="Work Sans"/>
              </a:defRPr>
            </a:lvl1pPr>
            <a:lvl2pPr marL="914400" marR="0" lvl="1"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2pPr>
            <a:lvl3pPr marL="1371600" marR="0" lvl="2"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3pPr>
            <a:lvl4pPr marL="1828800" marR="0" lvl="3"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4pPr>
            <a:lvl5pPr marL="2286000" marR="0" lvl="4"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5pPr>
            <a:lvl6pPr marL="2743200" marR="0" lvl="5"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6pPr>
            <a:lvl7pPr marL="3200400" marR="0" lvl="6"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7pPr>
            <a:lvl8pPr marL="3657600" marR="0" lvl="7"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8pPr>
            <a:lvl9pPr marL="4114800" marR="0" lvl="8" indent="-317500" algn="ctr" rtl="0">
              <a:lnSpc>
                <a:spcPct val="100000"/>
              </a:lnSpc>
              <a:spcBef>
                <a:spcPts val="2133"/>
              </a:spcBef>
              <a:spcAft>
                <a:spcPts val="2133"/>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9pPr>
          </a:lstStyle>
          <a:p>
            <a:pPr marL="596900" indent="-457200">
              <a:buSzPct val="80000"/>
              <a:buFont typeface="+mj-lt"/>
              <a:buAutoNum type="arabicPeriod"/>
            </a:pPr>
            <a:r>
              <a:rPr lang="en-GB" sz="1500" b="1" dirty="0">
                <a:latin typeface="Inknut Antiqua" panose="020B0604020202020204" charset="0"/>
                <a:ea typeface="Times New Roman" panose="02020603050405020304" pitchFamily="18" charset="0"/>
                <a:cs typeface="Inknut Antiqua" panose="020B0604020202020204" charset="0"/>
              </a:rPr>
              <a:t>The exported file now allows us to visualize the relationship between traffic volume and accident severity on a map. Each point represents an accident, and the associated traffic count data provides insight into whether high or low traffic volumes correspond to more severe accidents. Renaming Columns for Consistency</a:t>
            </a:r>
          </a:p>
          <a:p>
            <a:pPr marL="596900" indent="-457200">
              <a:buSzPct val="80000"/>
              <a:buFont typeface="+mj-lt"/>
              <a:buAutoNum type="arabicPeriod"/>
            </a:pPr>
            <a:r>
              <a:rPr lang="en-GB" sz="1500" b="1" dirty="0">
                <a:latin typeface="Inknut Antiqua" panose="020B0604020202020204" charset="0"/>
                <a:ea typeface="Times New Roman" panose="02020603050405020304" pitchFamily="18" charset="0"/>
                <a:cs typeface="Inknut Antiqua" panose="020B0604020202020204" charset="0"/>
              </a:rPr>
              <a:t>Moving forward, we plan to visualize this data on a map in QGIS to identify any spatial patterns or correlations between traffic volume and accident severity.</a:t>
            </a:r>
          </a:p>
          <a:p>
            <a:pPr marL="596900" indent="-457200">
              <a:buSzPct val="80000"/>
              <a:buFont typeface="+mj-lt"/>
              <a:buAutoNum type="arabicPeriod"/>
            </a:pPr>
            <a:r>
              <a:rPr lang="en-GB" sz="1500" b="1" dirty="0">
                <a:latin typeface="Inknut Antiqua" panose="020B0604020202020204" charset="0"/>
                <a:cs typeface="Inknut Antiqua" panose="020B0604020202020204" charset="0"/>
              </a:rPr>
              <a:t>By overlaying the accident data with traffic counts, we aim to determine whether higher traffic volumes correlate with more severe accidents or if other factors might be at play.</a:t>
            </a:r>
            <a:endParaRPr lang="en-US" sz="1500" b="1" dirty="0">
              <a:latin typeface="Inknut Antiqua" panose="020B0604020202020204" charset="0"/>
              <a:cs typeface="Inknut Antiqua" panose="020B0604020202020204" charset="0"/>
            </a:endParaRPr>
          </a:p>
        </p:txBody>
      </p:sp>
    </p:spTree>
    <p:extLst>
      <p:ext uri="{BB962C8B-B14F-4D97-AF65-F5344CB8AC3E}">
        <p14:creationId xmlns:p14="http://schemas.microsoft.com/office/powerpoint/2010/main" val="3056653825"/>
      </p:ext>
    </p:extLst>
  </p:cSld>
  <p:clrMapOvr>
    <a:masterClrMapping/>
  </p:clrMapOvr>
</p:sld>
</file>

<file path=ppt/theme/theme1.xml><?xml version="1.0" encoding="utf-8"?>
<a:theme xmlns:a="http://schemas.openxmlformats.org/drawingml/2006/main" name="Social Studies Subject for Middle School - 8th Grade: Geography and Colonialism XL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ial Studies Subject for Middle School - 8th Grade: Geography and Colonialism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TotalTime>
  <Words>1137</Words>
  <Application>Microsoft Office PowerPoint</Application>
  <PresentationFormat>Widescreen</PresentationFormat>
  <Paragraphs>102</Paragraphs>
  <Slides>21</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Aptos</vt:lpstr>
      <vt:lpstr>Arial</vt:lpstr>
      <vt:lpstr>Calibri</vt:lpstr>
      <vt:lpstr>David Libre</vt:lpstr>
      <vt:lpstr>Inknut Antiqua</vt:lpstr>
      <vt:lpstr>PT Sans</vt:lpstr>
      <vt:lpstr>Roboto Condensed Light</vt:lpstr>
      <vt:lpstr>Work Sans</vt:lpstr>
      <vt:lpstr>Social Studies Subject for Middle School - 8th Grade: Geography and Colonialism XL by Slidesgo</vt:lpstr>
      <vt:lpstr>Social Studies Subject for Middle School - 8th Grade: Geography and Colonialism by Slidesgo</vt:lpstr>
      <vt:lpstr>The Relationship Between Traffic Counts, Intersections, and Road Accidents</vt:lpstr>
      <vt:lpstr>Introduction</vt:lpstr>
      <vt:lpstr>03</vt:lpstr>
      <vt:lpstr>DATA PROCESSING </vt:lpstr>
      <vt:lpstr>Types of files</vt:lpstr>
      <vt:lpstr>The Data: Traffic Counts 1 </vt:lpstr>
      <vt:lpstr>The Data: Traffic Counts 2 </vt:lpstr>
      <vt:lpstr>The Data: Accidents </vt:lpstr>
      <vt:lpstr>Steps to Merge Traffic Count with Accident</vt:lpstr>
      <vt:lpstr>Pre-processing The Data </vt:lpstr>
      <vt:lpstr>QGIS</vt:lpstr>
      <vt:lpstr>QGIS: Add Maps</vt:lpstr>
      <vt:lpstr>QGIS: Radar Map 1</vt:lpstr>
      <vt:lpstr>QGIS: Radar Map 2</vt:lpstr>
      <vt:lpstr>QGIS: Radar Map 3</vt:lpstr>
      <vt:lpstr>QGIS: Heat Map</vt:lpstr>
      <vt:lpstr>QGIS: Heat Map</vt:lpstr>
      <vt:lpstr>QGIS: &lt;???WHAT IS THIS MAP TYPE???&gt;</vt:lpstr>
      <vt:lpstr>CONCLUSIONS</vt:lpstr>
      <vt:lpstr>CONCLUSIONS  </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Lidor Eliyahu Shelef</cp:lastModifiedBy>
  <cp:revision>24</cp:revision>
  <dcterms:created xsi:type="dcterms:W3CDTF">2013-01-27T09:14:16Z</dcterms:created>
  <dcterms:modified xsi:type="dcterms:W3CDTF">2024-08-26T16:09:53Z</dcterms:modified>
  <cp:category/>
</cp:coreProperties>
</file>